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8" r:id="rId5"/>
    <p:sldMasterId id="2147483679" r:id="rId6"/>
    <p:sldMasterId id="2147483690" r:id="rId7"/>
    <p:sldMasterId id="2147483701" r:id="rId8"/>
  </p:sldMasterIdLst>
  <p:notesMasterIdLst>
    <p:notesMasterId r:id="rId20"/>
  </p:notesMasterIdLst>
  <p:handoutMasterIdLst>
    <p:handoutMasterId r:id="rId21"/>
  </p:handoutMasterIdLst>
  <p:sldIdLst>
    <p:sldId id="268" r:id="rId9"/>
    <p:sldId id="319" r:id="rId10"/>
    <p:sldId id="328" r:id="rId11"/>
    <p:sldId id="321" r:id="rId12"/>
    <p:sldId id="320" r:id="rId13"/>
    <p:sldId id="322" r:id="rId14"/>
    <p:sldId id="323" r:id="rId15"/>
    <p:sldId id="324" r:id="rId16"/>
    <p:sldId id="325" r:id="rId17"/>
    <p:sldId id="326" r:id="rId18"/>
    <p:sldId id="327"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1">
          <p15:clr>
            <a:srgbClr val="A4A3A4"/>
          </p15:clr>
        </p15:guide>
        <p15:guide id="2" orient="horz" pos="165">
          <p15:clr>
            <a:srgbClr val="A4A3A4"/>
          </p15:clr>
        </p15:guide>
        <p15:guide id="3" pos="170">
          <p15:clr>
            <a:srgbClr val="A4A3A4"/>
          </p15:clr>
        </p15:guide>
        <p15:guide id="4" pos="4474">
          <p15:clr>
            <a:srgbClr val="A4A3A4"/>
          </p15:clr>
        </p15:guide>
        <p15:guide id="5" pos="559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F116C-D774-1ADB-07A5-E0BEB3603928}" name="Liz Howard" initials="LH" userId="S::howardl@brennan.law.nyu.edu::1debe624-4508-4b09-9f37-64401483e6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B0B0"/>
    <a:srgbClr val="ED1C24"/>
    <a:srgbClr val="003A63"/>
    <a:srgbClr val="EE3224"/>
    <a:srgbClr val="D9222A"/>
    <a:srgbClr val="E9E3DC"/>
    <a:srgbClr val="004B8D"/>
    <a:srgbClr val="DBEEF4"/>
    <a:srgbClr val="209EEE"/>
    <a:srgbClr val="139D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29CBFC-C7DF-4722-9BC2-EA98DE308230}" v="9" dt="2024-06-03T22:23:19.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p:restoredTop sz="96327" autoAdjust="0"/>
  </p:normalViewPr>
  <p:slideViewPr>
    <p:cSldViewPr snapToGrid="0" snapToObjects="1">
      <p:cViewPr varScale="1">
        <p:scale>
          <a:sx n="165" d="100"/>
          <a:sy n="165" d="100"/>
        </p:scale>
        <p:origin x="132" y="186"/>
      </p:cViewPr>
      <p:guideLst>
        <p:guide orient="horz" pos="3071"/>
        <p:guide orient="horz" pos="165"/>
        <p:guide pos="170"/>
        <p:guide pos="4474"/>
        <p:guide pos="5592"/>
      </p:guideLst>
    </p:cSldViewPr>
  </p:slideViewPr>
  <p:outlineViewPr>
    <p:cViewPr>
      <p:scale>
        <a:sx n="33" d="100"/>
        <a:sy n="33" d="100"/>
      </p:scale>
      <p:origin x="0" y="-3280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nelope Mack" userId="03420ca4-2c5c-469d-91f9-981146138995" providerId="ADAL" clId="{3829CBFC-C7DF-4722-9BC2-EA98DE308230}"/>
    <pc:docChg chg="undo redo custSel addSld delSld modSld">
      <pc:chgData name="Penelope Mack" userId="03420ca4-2c5c-469d-91f9-981146138995" providerId="ADAL" clId="{3829CBFC-C7DF-4722-9BC2-EA98DE308230}" dt="2024-06-03T22:23:19.507" v="218"/>
      <pc:docMkLst>
        <pc:docMk/>
      </pc:docMkLst>
      <pc:sldChg chg="modSp mod">
        <pc:chgData name="Penelope Mack" userId="03420ca4-2c5c-469d-91f9-981146138995" providerId="ADAL" clId="{3829CBFC-C7DF-4722-9BC2-EA98DE308230}" dt="2024-06-03T15:25:33.012" v="210" actId="1076"/>
        <pc:sldMkLst>
          <pc:docMk/>
          <pc:sldMk cId="3227647792" sldId="268"/>
        </pc:sldMkLst>
        <pc:spChg chg="mod">
          <ac:chgData name="Penelope Mack" userId="03420ca4-2c5c-469d-91f9-981146138995" providerId="ADAL" clId="{3829CBFC-C7DF-4722-9BC2-EA98DE308230}" dt="2024-06-03T15:25:33.012" v="210" actId="1076"/>
          <ac:spMkLst>
            <pc:docMk/>
            <pc:sldMk cId="3227647792" sldId="268"/>
            <ac:spMk id="4" creationId="{7A4A327F-B819-0409-C13D-8F022465258F}"/>
          </ac:spMkLst>
        </pc:spChg>
      </pc:sldChg>
      <pc:sldChg chg="addSp delSp modSp mod delAnim modAnim delCm modCm">
        <pc:chgData name="Penelope Mack" userId="03420ca4-2c5c-469d-91f9-981146138995" providerId="ADAL" clId="{3829CBFC-C7DF-4722-9BC2-EA98DE308230}" dt="2024-06-03T22:23:19.507" v="218"/>
        <pc:sldMkLst>
          <pc:docMk/>
          <pc:sldMk cId="2750592011" sldId="319"/>
        </pc:sldMkLst>
        <pc:spChg chg="mod">
          <ac:chgData name="Penelope Mack" userId="03420ca4-2c5c-469d-91f9-981146138995" providerId="ADAL" clId="{3829CBFC-C7DF-4722-9BC2-EA98DE308230}" dt="2024-05-31T14:55:35.705" v="12" actId="1076"/>
          <ac:spMkLst>
            <pc:docMk/>
            <pc:sldMk cId="2750592011" sldId="319"/>
            <ac:spMk id="4" creationId="{00000000-0000-0000-0000-000000000000}"/>
          </ac:spMkLst>
        </pc:spChg>
        <pc:picChg chg="add mod">
          <ac:chgData name="Penelope Mack" userId="03420ca4-2c5c-469d-91f9-981146138995" providerId="ADAL" clId="{3829CBFC-C7DF-4722-9BC2-EA98DE308230}" dt="2024-06-03T22:22:49.726" v="215" actId="1076"/>
          <ac:picMkLst>
            <pc:docMk/>
            <pc:sldMk cId="2750592011" sldId="319"/>
            <ac:picMk id="3" creationId="{E7A85612-16EB-5914-1A75-3D6F590FEF41}"/>
          </ac:picMkLst>
        </pc:picChg>
        <pc:picChg chg="del">
          <ac:chgData name="Penelope Mack" userId="03420ca4-2c5c-469d-91f9-981146138995" providerId="ADAL" clId="{3829CBFC-C7DF-4722-9BC2-EA98DE308230}" dt="2024-06-03T22:22:27.511" v="213" actId="478"/>
          <ac:picMkLst>
            <pc:docMk/>
            <pc:sldMk cId="2750592011" sldId="319"/>
            <ac:picMk id="6" creationId="{94983FD2-8725-5FFA-543A-04063A36D1D0}"/>
          </ac:picMkLst>
        </pc:picChg>
        <pc:extLst>
          <p:ext xmlns:p="http://schemas.openxmlformats.org/presentationml/2006/main" uri="{D6D511B9-2390-475A-947B-AFAB55BFBCF1}">
            <pc226:cmChg xmlns:pc226="http://schemas.microsoft.com/office/powerpoint/2022/06/main/command" chg="del">
              <pc226:chgData name="Penelope Mack" userId="03420ca4-2c5c-469d-91f9-981146138995" providerId="ADAL" clId="{3829CBFC-C7DF-4722-9BC2-EA98DE308230}" dt="2024-05-31T14:30:24.080" v="0"/>
              <pc2:cmMkLst xmlns:pc2="http://schemas.microsoft.com/office/powerpoint/2019/9/main/command">
                <pc:docMk/>
                <pc:sldMk cId="2750592011" sldId="319"/>
                <pc2:cmMk id="{EE744055-A160-4C62-B8FF-EC96334669DE}"/>
              </pc2:cmMkLst>
            </pc226:cmChg>
            <pc226:cmChg xmlns:pc226="http://schemas.microsoft.com/office/powerpoint/2022/06/main/command" chg="del mod">
              <pc226:chgData name="Penelope Mack" userId="03420ca4-2c5c-469d-91f9-981146138995" providerId="ADAL" clId="{3829CBFC-C7DF-4722-9BC2-EA98DE308230}" dt="2024-05-31T14:55:38.576" v="13"/>
              <pc2:cmMkLst xmlns:pc2="http://schemas.microsoft.com/office/powerpoint/2019/9/main/command">
                <pc:docMk/>
                <pc:sldMk cId="2750592011" sldId="319"/>
                <pc2:cmMk id="{434A89E2-3038-4EF3-A161-ADCC2DEF249D}"/>
              </pc2:cmMkLst>
            </pc226:cmChg>
          </p:ext>
        </pc:extLst>
      </pc:sldChg>
      <pc:sldChg chg="modSp mod">
        <pc:chgData name="Penelope Mack" userId="03420ca4-2c5c-469d-91f9-981146138995" providerId="ADAL" clId="{3829CBFC-C7DF-4722-9BC2-EA98DE308230}" dt="2024-05-31T14:56:27.600" v="28" actId="14100"/>
        <pc:sldMkLst>
          <pc:docMk/>
          <pc:sldMk cId="3153015485" sldId="320"/>
        </pc:sldMkLst>
        <pc:spChg chg="mod">
          <ac:chgData name="Penelope Mack" userId="03420ca4-2c5c-469d-91f9-981146138995" providerId="ADAL" clId="{3829CBFC-C7DF-4722-9BC2-EA98DE308230}" dt="2024-05-31T14:56:27.600" v="28" actId="14100"/>
          <ac:spMkLst>
            <pc:docMk/>
            <pc:sldMk cId="3153015485" sldId="320"/>
            <ac:spMk id="4" creationId="{00000000-0000-0000-0000-000000000000}"/>
          </ac:spMkLst>
        </pc:spChg>
      </pc:sldChg>
      <pc:sldChg chg="modSp mod">
        <pc:chgData name="Penelope Mack" userId="03420ca4-2c5c-469d-91f9-981146138995" providerId="ADAL" clId="{3829CBFC-C7DF-4722-9BC2-EA98DE308230}" dt="2024-05-31T15:01:00.119" v="165" actId="1076"/>
        <pc:sldMkLst>
          <pc:docMk/>
          <pc:sldMk cId="802547297" sldId="321"/>
        </pc:sldMkLst>
        <pc:spChg chg="mod">
          <ac:chgData name="Penelope Mack" userId="03420ca4-2c5c-469d-91f9-981146138995" providerId="ADAL" clId="{3829CBFC-C7DF-4722-9BC2-EA98DE308230}" dt="2024-05-31T14:55:55.815" v="22" actId="27636"/>
          <ac:spMkLst>
            <pc:docMk/>
            <pc:sldMk cId="802547297" sldId="321"/>
            <ac:spMk id="4" creationId="{00000000-0000-0000-0000-000000000000}"/>
          </ac:spMkLst>
        </pc:spChg>
        <pc:spChg chg="mod">
          <ac:chgData name="Penelope Mack" userId="03420ca4-2c5c-469d-91f9-981146138995" providerId="ADAL" clId="{3829CBFC-C7DF-4722-9BC2-EA98DE308230}" dt="2024-05-31T15:01:00.119" v="165" actId="1076"/>
          <ac:spMkLst>
            <pc:docMk/>
            <pc:sldMk cId="802547297" sldId="321"/>
            <ac:spMk id="5" creationId="{00000000-0000-0000-0000-000000000000}"/>
          </ac:spMkLst>
        </pc:spChg>
      </pc:sldChg>
      <pc:sldChg chg="modSp mod">
        <pc:chgData name="Penelope Mack" userId="03420ca4-2c5c-469d-91f9-981146138995" providerId="ADAL" clId="{3829CBFC-C7DF-4722-9BC2-EA98DE308230}" dt="2024-05-31T14:56:55.901" v="35" actId="1076"/>
        <pc:sldMkLst>
          <pc:docMk/>
          <pc:sldMk cId="2622173490" sldId="322"/>
        </pc:sldMkLst>
        <pc:spChg chg="mod">
          <ac:chgData name="Penelope Mack" userId="03420ca4-2c5c-469d-91f9-981146138995" providerId="ADAL" clId="{3829CBFC-C7DF-4722-9BC2-EA98DE308230}" dt="2024-05-31T14:56:55.901" v="35" actId="1076"/>
          <ac:spMkLst>
            <pc:docMk/>
            <pc:sldMk cId="2622173490" sldId="322"/>
            <ac:spMk id="4" creationId="{00000000-0000-0000-0000-000000000000}"/>
          </ac:spMkLst>
        </pc:spChg>
      </pc:sldChg>
      <pc:sldChg chg="modSp mod">
        <pc:chgData name="Penelope Mack" userId="03420ca4-2c5c-469d-91f9-981146138995" providerId="ADAL" clId="{3829CBFC-C7DF-4722-9BC2-EA98DE308230}" dt="2024-05-31T14:57:20.312" v="44" actId="1076"/>
        <pc:sldMkLst>
          <pc:docMk/>
          <pc:sldMk cId="4146986198" sldId="323"/>
        </pc:sldMkLst>
        <pc:spChg chg="mod">
          <ac:chgData name="Penelope Mack" userId="03420ca4-2c5c-469d-91f9-981146138995" providerId="ADAL" clId="{3829CBFC-C7DF-4722-9BC2-EA98DE308230}" dt="2024-05-31T14:57:20.312" v="44" actId="1076"/>
          <ac:spMkLst>
            <pc:docMk/>
            <pc:sldMk cId="4146986198" sldId="323"/>
            <ac:spMk id="4" creationId="{00000000-0000-0000-0000-000000000000}"/>
          </ac:spMkLst>
        </pc:spChg>
      </pc:sldChg>
      <pc:sldChg chg="addSp delSp modSp mod delAnim modAnim">
        <pc:chgData name="Penelope Mack" userId="03420ca4-2c5c-469d-91f9-981146138995" providerId="ADAL" clId="{3829CBFC-C7DF-4722-9BC2-EA98DE308230}" dt="2024-06-03T14:49:14.406" v="179" actId="1076"/>
        <pc:sldMkLst>
          <pc:docMk/>
          <pc:sldMk cId="3590126645" sldId="324"/>
        </pc:sldMkLst>
        <pc:spChg chg="mod">
          <ac:chgData name="Penelope Mack" userId="03420ca4-2c5c-469d-91f9-981146138995" providerId="ADAL" clId="{3829CBFC-C7DF-4722-9BC2-EA98DE308230}" dt="2024-05-31T14:57:39.638" v="53" actId="27636"/>
          <ac:spMkLst>
            <pc:docMk/>
            <pc:sldMk cId="3590126645" sldId="324"/>
            <ac:spMk id="4" creationId="{00000000-0000-0000-0000-000000000000}"/>
          </ac:spMkLst>
        </pc:spChg>
        <pc:picChg chg="del">
          <ac:chgData name="Penelope Mack" userId="03420ca4-2c5c-469d-91f9-981146138995" providerId="ADAL" clId="{3829CBFC-C7DF-4722-9BC2-EA98DE308230}" dt="2024-05-31T14:30:54.263" v="1" actId="478"/>
          <ac:picMkLst>
            <pc:docMk/>
            <pc:sldMk cId="3590126645" sldId="324"/>
            <ac:picMk id="3" creationId="{2F07AA09-D5E5-E2E2-A61B-7E16302BFD26}"/>
          </ac:picMkLst>
        </pc:picChg>
        <pc:picChg chg="add mod">
          <ac:chgData name="Penelope Mack" userId="03420ca4-2c5c-469d-91f9-981146138995" providerId="ADAL" clId="{3829CBFC-C7DF-4722-9BC2-EA98DE308230}" dt="2024-06-03T14:49:14.406" v="179" actId="1076"/>
          <ac:picMkLst>
            <pc:docMk/>
            <pc:sldMk cId="3590126645" sldId="324"/>
            <ac:picMk id="3" creationId="{F923B671-3565-16E3-3B65-C0C8CE70F617}"/>
          </ac:picMkLst>
        </pc:picChg>
        <pc:picChg chg="add del mod">
          <ac:chgData name="Penelope Mack" userId="03420ca4-2c5c-469d-91f9-981146138995" providerId="ADAL" clId="{3829CBFC-C7DF-4722-9BC2-EA98DE308230}" dt="2024-06-03T14:48:49.412" v="177" actId="478"/>
          <ac:picMkLst>
            <pc:docMk/>
            <pc:sldMk cId="3590126645" sldId="324"/>
            <ac:picMk id="6" creationId="{C268D1DC-7CF0-5B61-4EA9-E5DF2E7BD021}"/>
          </ac:picMkLst>
        </pc:picChg>
      </pc:sldChg>
      <pc:sldChg chg="modSp mod">
        <pc:chgData name="Penelope Mack" userId="03420ca4-2c5c-469d-91f9-981146138995" providerId="ADAL" clId="{3829CBFC-C7DF-4722-9BC2-EA98DE308230}" dt="2024-06-03T14:49:28.813" v="181" actId="1076"/>
        <pc:sldMkLst>
          <pc:docMk/>
          <pc:sldMk cId="3828514464" sldId="325"/>
        </pc:sldMkLst>
        <pc:spChg chg="mod">
          <ac:chgData name="Penelope Mack" userId="03420ca4-2c5c-469d-91f9-981146138995" providerId="ADAL" clId="{3829CBFC-C7DF-4722-9BC2-EA98DE308230}" dt="2024-05-31T14:58:06.063" v="57" actId="14100"/>
          <ac:spMkLst>
            <pc:docMk/>
            <pc:sldMk cId="3828514464" sldId="325"/>
            <ac:spMk id="4" creationId="{00000000-0000-0000-0000-000000000000}"/>
          </ac:spMkLst>
        </pc:spChg>
        <pc:spChg chg="mod">
          <ac:chgData name="Penelope Mack" userId="03420ca4-2c5c-469d-91f9-981146138995" providerId="ADAL" clId="{3829CBFC-C7DF-4722-9BC2-EA98DE308230}" dt="2024-05-31T14:58:10.104" v="58" actId="1076"/>
          <ac:spMkLst>
            <pc:docMk/>
            <pc:sldMk cId="3828514464" sldId="325"/>
            <ac:spMk id="5" creationId="{00000000-0000-0000-0000-000000000000}"/>
          </ac:spMkLst>
        </pc:spChg>
        <pc:picChg chg="mod">
          <ac:chgData name="Penelope Mack" userId="03420ca4-2c5c-469d-91f9-981146138995" providerId="ADAL" clId="{3829CBFC-C7DF-4722-9BC2-EA98DE308230}" dt="2024-06-03T14:49:28.813" v="181" actId="1076"/>
          <ac:picMkLst>
            <pc:docMk/>
            <pc:sldMk cId="3828514464" sldId="325"/>
            <ac:picMk id="6" creationId="{D00AA056-5576-85DE-07A7-7D8315708C93}"/>
          </ac:picMkLst>
        </pc:picChg>
      </pc:sldChg>
      <pc:sldChg chg="modSp mod">
        <pc:chgData name="Penelope Mack" userId="03420ca4-2c5c-469d-91f9-981146138995" providerId="ADAL" clId="{3829CBFC-C7DF-4722-9BC2-EA98DE308230}" dt="2024-06-03T22:18:51.745" v="212" actId="2711"/>
        <pc:sldMkLst>
          <pc:docMk/>
          <pc:sldMk cId="3067836189" sldId="326"/>
        </pc:sldMkLst>
        <pc:spChg chg="mod">
          <ac:chgData name="Penelope Mack" userId="03420ca4-2c5c-469d-91f9-981146138995" providerId="ADAL" clId="{3829CBFC-C7DF-4722-9BC2-EA98DE308230}" dt="2024-05-31T14:59:00.393" v="155" actId="1076"/>
          <ac:spMkLst>
            <pc:docMk/>
            <pc:sldMk cId="3067836189" sldId="326"/>
            <ac:spMk id="4" creationId="{00000000-0000-0000-0000-000000000000}"/>
          </ac:spMkLst>
        </pc:spChg>
        <pc:spChg chg="mod">
          <ac:chgData name="Penelope Mack" userId="03420ca4-2c5c-469d-91f9-981146138995" providerId="ADAL" clId="{3829CBFC-C7DF-4722-9BC2-EA98DE308230}" dt="2024-06-03T22:18:51.745" v="212" actId="2711"/>
          <ac:spMkLst>
            <pc:docMk/>
            <pc:sldMk cId="3067836189" sldId="326"/>
            <ac:spMk id="5" creationId="{00000000-0000-0000-0000-000000000000}"/>
          </ac:spMkLst>
        </pc:spChg>
        <pc:picChg chg="mod">
          <ac:chgData name="Penelope Mack" userId="03420ca4-2c5c-469d-91f9-981146138995" providerId="ADAL" clId="{3829CBFC-C7DF-4722-9BC2-EA98DE308230}" dt="2024-05-31T14:59:46.004" v="156" actId="14100"/>
          <ac:picMkLst>
            <pc:docMk/>
            <pc:sldMk cId="3067836189" sldId="326"/>
            <ac:picMk id="4098" creationId="{DF594865-6E70-93AB-CC66-05C322185450}"/>
          </ac:picMkLst>
        </pc:picChg>
      </pc:sldChg>
      <pc:sldChg chg="modSp mod">
        <pc:chgData name="Penelope Mack" userId="03420ca4-2c5c-469d-91f9-981146138995" providerId="ADAL" clId="{3829CBFC-C7DF-4722-9BC2-EA98DE308230}" dt="2024-05-31T15:00:50.388" v="164" actId="1076"/>
        <pc:sldMkLst>
          <pc:docMk/>
          <pc:sldMk cId="2065733270" sldId="327"/>
        </pc:sldMkLst>
        <pc:spChg chg="mod">
          <ac:chgData name="Penelope Mack" userId="03420ca4-2c5c-469d-91f9-981146138995" providerId="ADAL" clId="{3829CBFC-C7DF-4722-9BC2-EA98DE308230}" dt="2024-05-31T15:00:50.388" v="164" actId="1076"/>
          <ac:spMkLst>
            <pc:docMk/>
            <pc:sldMk cId="2065733270" sldId="327"/>
            <ac:spMk id="4" creationId="{00000000-0000-0000-0000-000000000000}"/>
          </ac:spMkLst>
        </pc:spChg>
      </pc:sldChg>
      <pc:sldChg chg="new del">
        <pc:chgData name="Penelope Mack" userId="03420ca4-2c5c-469d-91f9-981146138995" providerId="ADAL" clId="{3829CBFC-C7DF-4722-9BC2-EA98DE308230}" dt="2024-05-31T15:06:25.105" v="167" actId="47"/>
        <pc:sldMkLst>
          <pc:docMk/>
          <pc:sldMk cId="11375006" sldId="328"/>
        </pc:sldMkLst>
      </pc:sldChg>
      <pc:sldChg chg="addSp delSp modSp add mod delAnim modAnim">
        <pc:chgData name="Penelope Mack" userId="03420ca4-2c5c-469d-91f9-981146138995" providerId="ADAL" clId="{3829CBFC-C7DF-4722-9BC2-EA98DE308230}" dt="2024-06-03T15:10:12.527" v="187" actId="1076"/>
        <pc:sldMkLst>
          <pc:docMk/>
          <pc:sldMk cId="3107391072" sldId="328"/>
        </pc:sldMkLst>
        <pc:spChg chg="del mod">
          <ac:chgData name="Penelope Mack" userId="03420ca4-2c5c-469d-91f9-981146138995" providerId="ADAL" clId="{3829CBFC-C7DF-4722-9BC2-EA98DE308230}" dt="2024-06-03T14:46:44.203" v="175" actId="478"/>
          <ac:spMkLst>
            <pc:docMk/>
            <pc:sldMk cId="3107391072" sldId="328"/>
            <ac:spMk id="5" creationId="{00000000-0000-0000-0000-000000000000}"/>
          </ac:spMkLst>
        </pc:spChg>
        <pc:spChg chg="add del mod">
          <ac:chgData name="Penelope Mack" userId="03420ca4-2c5c-469d-91f9-981146138995" providerId="ADAL" clId="{3829CBFC-C7DF-4722-9BC2-EA98DE308230}" dt="2024-06-03T14:46:46.791" v="176" actId="478"/>
          <ac:spMkLst>
            <pc:docMk/>
            <pc:sldMk cId="3107391072" sldId="328"/>
            <ac:spMk id="7" creationId="{992E4BFB-F18B-69F3-386D-1EF4B6A9B773}"/>
          </ac:spMkLst>
        </pc:spChg>
        <pc:picChg chg="del">
          <ac:chgData name="Penelope Mack" userId="03420ca4-2c5c-469d-91f9-981146138995" providerId="ADAL" clId="{3829CBFC-C7DF-4722-9BC2-EA98DE308230}" dt="2024-06-03T14:46:40.832" v="173" actId="478"/>
          <ac:picMkLst>
            <pc:docMk/>
            <pc:sldMk cId="3107391072" sldId="328"/>
            <ac:picMk id="6" creationId="{94983FD2-8725-5FFA-543A-04063A36D1D0}"/>
          </ac:picMkLst>
        </pc:picChg>
        <pc:picChg chg="add mod">
          <ac:chgData name="Penelope Mack" userId="03420ca4-2c5c-469d-91f9-981146138995" providerId="ADAL" clId="{3829CBFC-C7DF-4722-9BC2-EA98DE308230}" dt="2024-06-03T15:10:12.527" v="187" actId="1076"/>
          <ac:picMkLst>
            <pc:docMk/>
            <pc:sldMk cId="3107391072" sldId="328"/>
            <ac:picMk id="8" creationId="{930F3E64-311C-5477-4D39-49AA9D31BE1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Roboto Light" panose="02000000000000000000"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33D618-ED8D-2640-B67E-4D16B7BC71F7}" type="datetimeFigureOut">
              <a:rPr lang="en-US" smtClean="0">
                <a:latin typeface="Roboto Light" panose="02000000000000000000" pitchFamily="2" charset="0"/>
              </a:rPr>
              <a:t>06/03/2024</a:t>
            </a:fld>
            <a:endParaRPr lang="en-US" dirty="0">
              <a:latin typeface="Roboto Light" panose="02000000000000000000"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Roboto Light" panose="02000000000000000000" pitchFamily="2"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198D10-82F6-9B4F-AFE7-A715C84CFEC3}" type="slidenum">
              <a:rPr lang="en-US" smtClean="0">
                <a:latin typeface="Roboto Light" panose="02000000000000000000" pitchFamily="2" charset="0"/>
              </a:rPr>
              <a:t>‹#›</a:t>
            </a:fld>
            <a:endParaRPr lang="en-US" dirty="0">
              <a:latin typeface="Roboto Light" panose="02000000000000000000" pitchFamily="2" charset="0"/>
            </a:endParaRPr>
          </a:p>
        </p:txBody>
      </p:sp>
    </p:spTree>
    <p:extLst>
      <p:ext uri="{BB962C8B-B14F-4D97-AF65-F5344CB8AC3E}">
        <p14:creationId xmlns:p14="http://schemas.microsoft.com/office/powerpoint/2010/main" val="13308977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Roboto Light"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Roboto Light" panose="02000000000000000000" pitchFamily="2" charset="0"/>
              </a:defRPr>
            </a:lvl1pPr>
          </a:lstStyle>
          <a:p>
            <a:fld id="{A9916EC7-3ECC-AD40-BE96-67601474D8FA}" type="datetimeFigureOut">
              <a:rPr lang="en-US" smtClean="0"/>
              <a:pPr/>
              <a:t>06/03/2024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Roboto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Roboto Light" panose="02000000000000000000" pitchFamily="2" charset="0"/>
              </a:defRPr>
            </a:lvl1pPr>
          </a:lstStyle>
          <a:p>
            <a:fld id="{22B2267A-DE85-314A-9120-29EA58323C1F}" type="slidenum">
              <a:rPr lang="en-US" smtClean="0"/>
              <a:pPr/>
              <a:t>‹#›</a:t>
            </a:fld>
            <a:endParaRPr lang="en-US" dirty="0"/>
          </a:p>
        </p:txBody>
      </p:sp>
    </p:spTree>
    <p:extLst>
      <p:ext uri="{BB962C8B-B14F-4D97-AF65-F5344CB8AC3E}">
        <p14:creationId xmlns:p14="http://schemas.microsoft.com/office/powerpoint/2010/main" val="1164045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Roboto Light" panose="02000000000000000000" pitchFamily="2" charset="0"/>
        <a:ea typeface="+mn-ea"/>
        <a:cs typeface="+mn-cs"/>
      </a:defRPr>
    </a:lvl1pPr>
    <a:lvl2pPr marL="457200" algn="l" defTabSz="457200" rtl="0" eaLnBrk="1" latinLnBrk="0" hangingPunct="1">
      <a:defRPr sz="1200" b="0" i="0" kern="1200">
        <a:solidFill>
          <a:schemeClr val="tx1"/>
        </a:solidFill>
        <a:latin typeface="Roboto Light" panose="02000000000000000000" pitchFamily="2" charset="0"/>
        <a:ea typeface="+mn-ea"/>
        <a:cs typeface="+mn-cs"/>
      </a:defRPr>
    </a:lvl2pPr>
    <a:lvl3pPr marL="914400" algn="l" defTabSz="457200" rtl="0" eaLnBrk="1" latinLnBrk="0" hangingPunct="1">
      <a:defRPr sz="1200" b="0" i="0" kern="1200">
        <a:solidFill>
          <a:schemeClr val="tx1"/>
        </a:solidFill>
        <a:latin typeface="Roboto Light" panose="02000000000000000000" pitchFamily="2" charset="0"/>
        <a:ea typeface="+mn-ea"/>
        <a:cs typeface="+mn-cs"/>
      </a:defRPr>
    </a:lvl3pPr>
    <a:lvl4pPr marL="1371600" algn="l" defTabSz="457200" rtl="0" eaLnBrk="1" latinLnBrk="0" hangingPunct="1">
      <a:defRPr sz="1200" b="0" i="0" kern="1200">
        <a:solidFill>
          <a:schemeClr val="tx1"/>
        </a:solidFill>
        <a:latin typeface="Roboto Light" panose="02000000000000000000" pitchFamily="2" charset="0"/>
        <a:ea typeface="+mn-ea"/>
        <a:cs typeface="+mn-cs"/>
      </a:defRPr>
    </a:lvl4pPr>
    <a:lvl5pPr marL="1828800" algn="l" defTabSz="457200" rtl="0" eaLnBrk="1" latinLnBrk="0" hangingPunct="1">
      <a:defRPr sz="1200" b="0" i="0" kern="1200">
        <a:solidFill>
          <a:schemeClr val="tx1"/>
        </a:solidFill>
        <a:latin typeface="Roboto Light" panose="02000000000000000000"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B2267A-DE85-314A-9120-29EA58323C1F}" type="slidenum">
              <a:rPr lang="en-US" smtClean="0"/>
              <a:pPr/>
              <a:t>1</a:t>
            </a:fld>
            <a:endParaRPr lang="en-US" dirty="0"/>
          </a:p>
        </p:txBody>
      </p:sp>
    </p:spTree>
    <p:extLst>
      <p:ext uri="{BB962C8B-B14F-4D97-AF65-F5344CB8AC3E}">
        <p14:creationId xmlns:p14="http://schemas.microsoft.com/office/powerpoint/2010/main" val="109306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2" name="Title 1"/>
          <p:cNvSpPr>
            <a:spLocks noGrp="1"/>
          </p:cNvSpPr>
          <p:nvPr>
            <p:ph type="ctrTitle"/>
          </p:nvPr>
        </p:nvSpPr>
        <p:spPr>
          <a:xfrm>
            <a:off x="268900" y="3476592"/>
            <a:ext cx="8595699" cy="1102519"/>
          </a:xfrm>
          <a:prstGeom prst="rect">
            <a:avLst/>
          </a:prstGeom>
        </p:spPr>
        <p:txBody>
          <a:bodyPr anchor="b"/>
          <a:lstStyle>
            <a:lvl1pPr>
              <a:defRPr sz="4200" b="1" i="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268900" y="4636661"/>
            <a:ext cx="8595699" cy="213152"/>
          </a:xfrm>
          <a:prstGeom prst="rect">
            <a:avLst/>
          </a:prstGeom>
        </p:spPr>
        <p:txBody>
          <a:bodyPr lIns="0" tIns="0" rIns="0" bIns="0"/>
          <a:lstStyle>
            <a:lvl1pPr marL="0" indent="0" algn="l">
              <a:buNone/>
              <a:defRPr sz="1800" b="0" i="0">
                <a:solidFill>
                  <a:schemeClr val="bg1"/>
                </a:solidFill>
                <a:latin typeface="Roboto Light"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2154677" y="2176199"/>
            <a:ext cx="914400" cy="91440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281602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p:nvPr>
        </p:nvSpPr>
        <p:spPr>
          <a:xfrm>
            <a:off x="489419" y="1183972"/>
            <a:ext cx="7039948" cy="1620011"/>
          </a:xfrm>
          <a:prstGeom prst="rect">
            <a:avLst/>
          </a:prstGeom>
        </p:spPr>
        <p:txBody>
          <a:bodyPr anchor="b" anchorCtr="0"/>
          <a:lstStyle>
            <a:lvl1pPr algn="l">
              <a:defRPr sz="3200" b="1" i="0" cap="none">
                <a:solidFill>
                  <a:srgbClr val="ED1C24"/>
                </a:solidFill>
              </a:defRPr>
            </a:lvl1pPr>
          </a:lstStyle>
          <a:p>
            <a:r>
              <a:rPr lang="en-US" dirty="0"/>
              <a:t>Click to edit Master title style</a:t>
            </a:r>
          </a:p>
        </p:txBody>
      </p:sp>
      <p:sp>
        <p:nvSpPr>
          <p:cNvPr id="3" name="TextBox 2">
            <a:extLst>
              <a:ext uri="{FF2B5EF4-FFF2-40B4-BE49-F238E27FC236}">
                <a16:creationId xmlns:a16="http://schemas.microsoft.com/office/drawing/2014/main" id="{8ABC481A-75E3-7440-B7EB-C13B5057B2A3}"/>
              </a:ext>
            </a:extLst>
          </p:cNvPr>
          <p:cNvSpPr txBox="1"/>
          <p:nvPr userDrawn="1"/>
        </p:nvSpPr>
        <p:spPr>
          <a:xfrm>
            <a:off x="4752000" y="2376000"/>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
        <p:nvSpPr>
          <p:cNvPr id="4" name="TextBox 3">
            <a:extLst>
              <a:ext uri="{FF2B5EF4-FFF2-40B4-BE49-F238E27FC236}">
                <a16:creationId xmlns:a16="http://schemas.microsoft.com/office/drawing/2014/main" id="{A43020AB-4D03-1243-8F63-6F47DC299ED5}"/>
              </a:ext>
            </a:extLst>
          </p:cNvPr>
          <p:cNvSpPr txBox="1"/>
          <p:nvPr userDrawn="1"/>
        </p:nvSpPr>
        <p:spPr>
          <a:xfrm>
            <a:off x="5839200" y="2376000"/>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140408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2" name="Title 1"/>
          <p:cNvSpPr>
            <a:spLocks noGrp="1"/>
          </p:cNvSpPr>
          <p:nvPr>
            <p:ph type="ctrTitle"/>
          </p:nvPr>
        </p:nvSpPr>
        <p:spPr>
          <a:xfrm>
            <a:off x="268900" y="3476592"/>
            <a:ext cx="8595699" cy="1102519"/>
          </a:xfrm>
          <a:prstGeom prst="rect">
            <a:avLst/>
          </a:prstGeom>
        </p:spPr>
        <p:txBody>
          <a:bodyPr anchor="b"/>
          <a:lstStyle>
            <a:lvl1pPr>
              <a:defRPr sz="4200" b="1" i="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268900" y="4636661"/>
            <a:ext cx="8595699" cy="213152"/>
          </a:xfrm>
          <a:prstGeom prst="rect">
            <a:avLst/>
          </a:prstGeom>
        </p:spPr>
        <p:txBody>
          <a:bodyPr lIns="0" tIns="0" rIns="0" bIns="0"/>
          <a:lstStyle>
            <a:lvl1pPr marL="0" indent="0" algn="l">
              <a:buNone/>
              <a:defRPr sz="1800" b="0" i="0">
                <a:solidFill>
                  <a:schemeClr val="bg1"/>
                </a:solidFill>
                <a:latin typeface="Roboto Light"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2154677" y="2176199"/>
            <a:ext cx="914400" cy="91440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48084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Line 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95301" y="514349"/>
            <a:ext cx="7170766" cy="417944"/>
          </a:xfrm>
          <a:prstGeom prst="rect">
            <a:avLst/>
          </a:prstGeom>
        </p:spPr>
        <p:txBody>
          <a:bodyPr anchor="t" anchorCtr="0"/>
          <a:lstStyle>
            <a:lvl1pPr>
              <a:defRPr sz="2800" b="1" i="0">
                <a:solidFill>
                  <a:schemeClr val="bg1"/>
                </a:solidFill>
              </a:defRPr>
            </a:lvl1pPr>
          </a:lstStyle>
          <a:p>
            <a:r>
              <a:rPr lang="en-US" dirty="0"/>
              <a:t>Click to edit Master title style</a:t>
            </a:r>
          </a:p>
        </p:txBody>
      </p:sp>
      <p:sp>
        <p:nvSpPr>
          <p:cNvPr id="16" name="Text Placeholder 15"/>
          <p:cNvSpPr>
            <a:spLocks noGrp="1"/>
          </p:cNvSpPr>
          <p:nvPr>
            <p:ph type="body" sz="quarter" idx="13" hasCustomPrompt="1"/>
          </p:nvPr>
        </p:nvSpPr>
        <p:spPr>
          <a:xfrm>
            <a:off x="495300" y="1117405"/>
            <a:ext cx="7170766" cy="2984605"/>
          </a:xfrm>
          <a:prstGeom prst="rect">
            <a:avLst/>
          </a:prstGeom>
        </p:spPr>
        <p:txBody>
          <a:bodyPr lIns="0" tIns="0" bIns="0"/>
          <a:lstStyle>
            <a:lvl1pPr marL="0" indent="-182880">
              <a:lnSpc>
                <a:spcPct val="90000"/>
              </a:lnSpc>
              <a:spcBef>
                <a:spcPts val="0"/>
              </a:spcBef>
              <a:spcAft>
                <a:spcPts val="1200"/>
              </a:spcAft>
              <a:buClr>
                <a:srgbClr val="21AEF1"/>
              </a:buClr>
              <a:buSzPct val="125000"/>
              <a:buFont typeface="Lucida Grande"/>
              <a:buChar char="●"/>
              <a:defRPr sz="1350" b="0" i="0">
                <a:solidFill>
                  <a:schemeClr val="bg1"/>
                </a:solidFill>
                <a:latin typeface="Roboto Light" panose="02000000000000000000" pitchFamily="2" charset="0"/>
              </a:defRPr>
            </a:lvl1pPr>
            <a:lvl2pPr marL="365760">
              <a:lnSpc>
                <a:spcPct val="90000"/>
              </a:lnSpc>
              <a:spcBef>
                <a:spcPts val="0"/>
              </a:spcBef>
              <a:spcAft>
                <a:spcPts val="1200"/>
              </a:spcAft>
              <a:defRPr sz="1350" b="0" i="0">
                <a:solidFill>
                  <a:schemeClr val="bg1"/>
                </a:solidFill>
                <a:latin typeface="Roboto Light" panose="02000000000000000000" pitchFamily="2" charset="0"/>
              </a:defRPr>
            </a:lvl2pPr>
            <a:lvl3pPr marL="640080" indent="-182880">
              <a:lnSpc>
                <a:spcPct val="90000"/>
              </a:lnSpc>
              <a:spcBef>
                <a:spcPts val="0"/>
              </a:spcBef>
              <a:spcAft>
                <a:spcPts val="1200"/>
              </a:spcAft>
              <a:buFont typeface="Lucida Grande"/>
              <a:buChar char="•"/>
              <a:defRPr sz="1350" b="0" i="0">
                <a:solidFill>
                  <a:schemeClr val="bg1"/>
                </a:solidFill>
                <a:latin typeface="Roboto Light" panose="02000000000000000000" pitchFamily="2" charset="0"/>
              </a:defRPr>
            </a:lvl3pPr>
            <a:lvl4pPr marL="914400">
              <a:lnSpc>
                <a:spcPct val="90000"/>
              </a:lnSpc>
              <a:spcBef>
                <a:spcPts val="0"/>
              </a:spcBef>
              <a:spcAft>
                <a:spcPts val="1200"/>
              </a:spcAft>
              <a:defRPr sz="1350" b="0" i="0">
                <a:solidFill>
                  <a:schemeClr val="bg1"/>
                </a:solidFill>
                <a:latin typeface="Roboto Light" panose="02000000000000000000" pitchFamily="2" charset="0"/>
              </a:defRPr>
            </a:lvl4pPr>
            <a:lvl5pPr marL="1097280" indent="-182880">
              <a:lnSpc>
                <a:spcPct val="90000"/>
              </a:lnSpc>
              <a:spcBef>
                <a:spcPts val="0"/>
              </a:spcBef>
              <a:spcAft>
                <a:spcPts val="1200"/>
              </a:spcAft>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111DA98-09E4-544F-A7EE-5F1EDAA76C5A}"/>
              </a:ext>
            </a:extLst>
          </p:cNvPr>
          <p:cNvSpPr txBox="1"/>
          <p:nvPr userDrawn="1"/>
        </p:nvSpPr>
        <p:spPr>
          <a:xfrm>
            <a:off x="460188" y="4721412"/>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2620164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Line Title and Content">
    <p:spTree>
      <p:nvGrpSpPr>
        <p:cNvPr id="1" name=""/>
        <p:cNvGrpSpPr/>
        <p:nvPr/>
      </p:nvGrpSpPr>
      <p:grpSpPr>
        <a:xfrm>
          <a:off x="0" y="0"/>
          <a:ext cx="0" cy="0"/>
          <a:chOff x="0" y="0"/>
          <a:chExt cx="0" cy="0"/>
        </a:xfrm>
      </p:grpSpPr>
      <p:sp>
        <p:nvSpPr>
          <p:cNvPr id="8" name="Title Placeholder 11"/>
          <p:cNvSpPr>
            <a:spLocks noGrp="1"/>
          </p:cNvSpPr>
          <p:nvPr>
            <p:ph type="title" hasCustomPrompt="1"/>
          </p:nvPr>
        </p:nvSpPr>
        <p:spPr>
          <a:xfrm>
            <a:off x="495301" y="514349"/>
            <a:ext cx="7047886" cy="752563"/>
          </a:xfrm>
          <a:prstGeom prst="rect">
            <a:avLst/>
          </a:prstGeom>
        </p:spPr>
        <p:txBody>
          <a:bodyPr vert="horz" lIns="0" tIns="0" rIns="0" bIns="0" rtlCol="0" anchor="t" anchorCtr="0">
            <a:noAutofit/>
          </a:bodyPr>
          <a:lstStyle>
            <a:lvl1pPr>
              <a:defRPr sz="2800" b="1" i="0">
                <a:solidFill>
                  <a:schemeClr val="bg1"/>
                </a:solidFill>
              </a:defRPr>
            </a:lvl1pPr>
          </a:lstStyle>
          <a:p>
            <a:r>
              <a:rPr lang="en-US" dirty="0"/>
              <a:t>Click to Edit Master Title style</a:t>
            </a:r>
          </a:p>
        </p:txBody>
      </p:sp>
      <p:sp>
        <p:nvSpPr>
          <p:cNvPr id="12" name="Text Placeholder 15"/>
          <p:cNvSpPr>
            <a:spLocks noGrp="1"/>
          </p:cNvSpPr>
          <p:nvPr>
            <p:ph type="body" sz="quarter" idx="14"/>
          </p:nvPr>
        </p:nvSpPr>
        <p:spPr>
          <a:xfrm>
            <a:off x="495301" y="1447171"/>
            <a:ext cx="7046912"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A1FFE5CB-7FF8-274B-B601-587692B4147B}"/>
              </a:ext>
            </a:extLst>
          </p:cNvPr>
          <p:cNvSpPr txBox="1"/>
          <p:nvPr userDrawn="1"/>
        </p:nvSpPr>
        <p:spPr>
          <a:xfrm>
            <a:off x="573110" y="4932608"/>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
        <p:nvSpPr>
          <p:cNvPr id="3" name="TextBox 2">
            <a:extLst>
              <a:ext uri="{FF2B5EF4-FFF2-40B4-BE49-F238E27FC236}">
                <a16:creationId xmlns:a16="http://schemas.microsoft.com/office/drawing/2014/main" id="{6C3CB56B-6474-314D-AA65-90FCCD97B724}"/>
              </a:ext>
            </a:extLst>
          </p:cNvPr>
          <p:cNvSpPr txBox="1"/>
          <p:nvPr userDrawn="1"/>
        </p:nvSpPr>
        <p:spPr>
          <a:xfrm>
            <a:off x="862885" y="4230710"/>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1394956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2 Line Title">
    <p:spTree>
      <p:nvGrpSpPr>
        <p:cNvPr id="1" name=""/>
        <p:cNvGrpSpPr/>
        <p:nvPr/>
      </p:nvGrpSpPr>
      <p:grpSpPr>
        <a:xfrm>
          <a:off x="0" y="0"/>
          <a:ext cx="0" cy="0"/>
          <a:chOff x="0" y="0"/>
          <a:chExt cx="0" cy="0"/>
        </a:xfrm>
      </p:grpSpPr>
      <p:sp>
        <p:nvSpPr>
          <p:cNvPr id="16" name="Title Placeholder 11"/>
          <p:cNvSpPr>
            <a:spLocks noGrp="1"/>
          </p:cNvSpPr>
          <p:nvPr>
            <p:ph type="title"/>
          </p:nvPr>
        </p:nvSpPr>
        <p:spPr>
          <a:xfrm>
            <a:off x="490089" y="514687"/>
            <a:ext cx="5375960" cy="762256"/>
          </a:xfrm>
          <a:prstGeom prst="rect">
            <a:avLst/>
          </a:prstGeom>
        </p:spPr>
        <p:txBody>
          <a:bodyPr vert="horz" lIns="0" tIns="0" rIns="0" bIns="0" rtlCol="0" anchor="t" anchorCtr="0">
            <a:noAutofit/>
          </a:bodyPr>
          <a:lstStyle>
            <a:lvl1pPr>
              <a:defRPr sz="2800" b="1" i="0">
                <a:solidFill>
                  <a:schemeClr val="bg1"/>
                </a:solidFill>
              </a:defRPr>
            </a:lvl1pPr>
          </a:lstStyle>
          <a:p>
            <a:r>
              <a:rPr lang="en-US" dirty="0"/>
              <a:t>Click to edit Master title style</a:t>
            </a:r>
          </a:p>
        </p:txBody>
      </p:sp>
      <p:sp>
        <p:nvSpPr>
          <p:cNvPr id="5"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5370748"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0920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16" name="Title Placeholder 11"/>
          <p:cNvSpPr>
            <a:spLocks noGrp="1"/>
          </p:cNvSpPr>
          <p:nvPr>
            <p:ph type="title"/>
          </p:nvPr>
        </p:nvSpPr>
        <p:spPr>
          <a:xfrm>
            <a:off x="488189" y="514687"/>
            <a:ext cx="5377859" cy="401741"/>
          </a:xfrm>
          <a:prstGeom prst="rect">
            <a:avLst/>
          </a:prstGeom>
        </p:spPr>
        <p:txBody>
          <a:bodyPr vert="horz" lIns="0" tIns="0" rIns="0" bIns="0" rtlCol="0" anchor="t" anchorCtr="0">
            <a:noAutofit/>
          </a:bodyPr>
          <a:lstStyle>
            <a:lvl1pPr>
              <a:defRPr sz="2800" b="1" i="0">
                <a:solidFill>
                  <a:schemeClr val="bg1"/>
                </a:solidFill>
              </a:defRPr>
            </a:lvl1pPr>
          </a:lstStyle>
          <a:p>
            <a:r>
              <a:rPr lang="en-US" dirty="0"/>
              <a:t>Click to edit Master title style</a:t>
            </a:r>
          </a:p>
        </p:txBody>
      </p:sp>
      <p:sp>
        <p:nvSpPr>
          <p:cNvPr id="7" name="Text Placeholder 15"/>
          <p:cNvSpPr>
            <a:spLocks noGrp="1"/>
          </p:cNvSpPr>
          <p:nvPr>
            <p:ph type="body" sz="quarter" idx="13"/>
          </p:nvPr>
        </p:nvSpPr>
        <p:spPr>
          <a:xfrm>
            <a:off x="489419" y="1325526"/>
            <a:ext cx="5376629" cy="2813028"/>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1670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to 2 Line Title">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3847280"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0089" y="511238"/>
            <a:ext cx="3852492" cy="752563"/>
          </a:xfrm>
        </p:spPr>
        <p:txBody>
          <a:bodyPr/>
          <a:lstStyle>
            <a:lvl1pPr>
              <a:defRPr sz="2800" b="1" i="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6692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6" name="Text Placeholder 15"/>
          <p:cNvSpPr>
            <a:spLocks noGrp="1"/>
          </p:cNvSpPr>
          <p:nvPr>
            <p:ph type="body" sz="quarter" idx="15"/>
          </p:nvPr>
        </p:nvSpPr>
        <p:spPr>
          <a:xfrm>
            <a:off x="489420" y="1297172"/>
            <a:ext cx="3885936" cy="2841382"/>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9420" y="508629"/>
            <a:ext cx="3886825" cy="471988"/>
          </a:xfrm>
        </p:spPr>
        <p:txBody>
          <a:bodyPr/>
          <a:lstStyle>
            <a:lvl1pPr>
              <a:defRPr sz="2800" b="1" i="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64900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89419" y="1012619"/>
            <a:ext cx="7039948" cy="1194243"/>
          </a:xfrm>
          <a:prstGeom prst="rect">
            <a:avLst/>
          </a:prstGeom>
        </p:spPr>
        <p:txBody>
          <a:bodyPr anchor="b" anchorCtr="0"/>
          <a:lstStyle>
            <a:lvl1pPr algn="l">
              <a:defRPr sz="4200" b="1" i="0"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89419" y="2337703"/>
            <a:ext cx="7039948" cy="666109"/>
          </a:xfrm>
          <a:prstGeom prst="rect">
            <a:avLst/>
          </a:prstGeom>
        </p:spPr>
        <p:txBody>
          <a:bodyPr lIns="0" tIns="0" rIns="0" bIns="0" anchor="t" anchorCtr="0"/>
          <a:lstStyle>
            <a:lvl1pPr marL="0" indent="0">
              <a:buNone/>
              <a:defRPr sz="1600" b="0" i="0">
                <a:solidFill>
                  <a:srgbClr val="FFFFFF"/>
                </a:solidFill>
                <a:latin typeface="Roboto Light"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7603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9144000"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112674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Line 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95301" y="514349"/>
            <a:ext cx="7170766" cy="417944"/>
          </a:xfrm>
          <a:prstGeom prst="rect">
            <a:avLst/>
          </a:prstGeom>
        </p:spPr>
        <p:txBody>
          <a:bodyPr anchor="t" anchorCtr="0"/>
          <a:lstStyle>
            <a:lvl1pPr>
              <a:defRPr sz="2800" b="1" i="0">
                <a:solidFill>
                  <a:srgbClr val="ED1C24"/>
                </a:solidFill>
              </a:defRPr>
            </a:lvl1pPr>
          </a:lstStyle>
          <a:p>
            <a:r>
              <a:rPr lang="en-US" dirty="0"/>
              <a:t>Click to edit Master title style</a:t>
            </a:r>
          </a:p>
        </p:txBody>
      </p:sp>
      <p:sp>
        <p:nvSpPr>
          <p:cNvPr id="16" name="Text Placeholder 15"/>
          <p:cNvSpPr>
            <a:spLocks noGrp="1"/>
          </p:cNvSpPr>
          <p:nvPr>
            <p:ph type="body" sz="quarter" idx="13" hasCustomPrompt="1"/>
          </p:nvPr>
        </p:nvSpPr>
        <p:spPr>
          <a:xfrm>
            <a:off x="495300" y="1117405"/>
            <a:ext cx="7170766" cy="2984605"/>
          </a:xfrm>
          <a:prstGeom prst="rect">
            <a:avLst/>
          </a:prstGeom>
        </p:spPr>
        <p:txBody>
          <a:bodyPr lIns="0" tIns="0" bIns="0"/>
          <a:lstStyle>
            <a:lvl1pPr marL="0" indent="-182880">
              <a:lnSpc>
                <a:spcPct val="90000"/>
              </a:lnSpc>
              <a:spcBef>
                <a:spcPts val="0"/>
              </a:spcBef>
              <a:spcAft>
                <a:spcPts val="1200"/>
              </a:spcAft>
              <a:buClr>
                <a:srgbClr val="21AEF1"/>
              </a:buClr>
              <a:buSzPct val="125000"/>
              <a:buFont typeface="Lucida Grande"/>
              <a:buChar char="●"/>
              <a:defRPr sz="1350" b="0" i="0">
                <a:latin typeface="Roboto Light" panose="02000000000000000000" pitchFamily="2" charset="0"/>
              </a:defRPr>
            </a:lvl1pPr>
            <a:lvl2pPr marL="365760">
              <a:lnSpc>
                <a:spcPct val="90000"/>
              </a:lnSpc>
              <a:spcBef>
                <a:spcPts val="0"/>
              </a:spcBef>
              <a:spcAft>
                <a:spcPts val="1200"/>
              </a:spcAft>
              <a:defRPr sz="1350" b="0" i="0">
                <a:latin typeface="Roboto Light" panose="02000000000000000000" pitchFamily="2" charset="0"/>
              </a:defRPr>
            </a:lvl2pPr>
            <a:lvl3pPr marL="640080" indent="-182880">
              <a:lnSpc>
                <a:spcPct val="90000"/>
              </a:lnSpc>
              <a:spcBef>
                <a:spcPts val="0"/>
              </a:spcBef>
              <a:spcAft>
                <a:spcPts val="1200"/>
              </a:spcAft>
              <a:buFont typeface="Lucida Grande"/>
              <a:buChar char="•"/>
              <a:defRPr sz="1350" b="0" i="0">
                <a:latin typeface="Roboto Light" panose="02000000000000000000" pitchFamily="2" charset="0"/>
              </a:defRPr>
            </a:lvl3pPr>
            <a:lvl4pPr marL="914400">
              <a:lnSpc>
                <a:spcPct val="90000"/>
              </a:lnSpc>
              <a:spcBef>
                <a:spcPts val="0"/>
              </a:spcBef>
              <a:spcAft>
                <a:spcPts val="1200"/>
              </a:spcAft>
              <a:defRPr sz="1350" b="0" i="0">
                <a:latin typeface="Roboto Light" panose="02000000000000000000" pitchFamily="2" charset="0"/>
              </a:defRPr>
            </a:lvl4pPr>
            <a:lvl5pPr marL="1097280" indent="-182880">
              <a:lnSpc>
                <a:spcPct val="90000"/>
              </a:lnSpc>
              <a:spcBef>
                <a:spcPts val="0"/>
              </a:spcBef>
              <a:spcAft>
                <a:spcPts val="1200"/>
              </a:spcAft>
              <a:buFont typeface="Arial"/>
              <a:buChar char="•"/>
              <a:defRPr sz="1350" b="0" i="0">
                <a:latin typeface="Roboto Light" panose="02000000000000000000" pitchFamily="2" charset="0"/>
              </a:defRPr>
            </a:lvl5pPr>
          </a:lstStyle>
          <a:p>
            <a:pPr lvl="0"/>
            <a:r>
              <a:rPr lang="en-US" dirty="0"/>
              <a:t>Click to edit Master text styles</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111DA98-09E4-544F-A7EE-5F1EDAA76C5A}"/>
              </a:ext>
            </a:extLst>
          </p:cNvPr>
          <p:cNvSpPr txBox="1"/>
          <p:nvPr userDrawn="1"/>
        </p:nvSpPr>
        <p:spPr>
          <a:xfrm>
            <a:off x="460188" y="4721412"/>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3976996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p:nvPr>
        </p:nvSpPr>
        <p:spPr>
          <a:xfrm>
            <a:off x="489419" y="1183972"/>
            <a:ext cx="7039948" cy="1620011"/>
          </a:xfrm>
          <a:prstGeom prst="rect">
            <a:avLst/>
          </a:prstGeom>
        </p:spPr>
        <p:txBody>
          <a:bodyPr anchor="b" anchorCtr="0"/>
          <a:lstStyle>
            <a:lvl1pPr algn="l">
              <a:defRPr sz="3200" b="1" i="0"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04187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2" name="Title 1"/>
          <p:cNvSpPr>
            <a:spLocks noGrp="1"/>
          </p:cNvSpPr>
          <p:nvPr>
            <p:ph type="ctrTitle"/>
          </p:nvPr>
        </p:nvSpPr>
        <p:spPr>
          <a:xfrm>
            <a:off x="268900" y="3476592"/>
            <a:ext cx="8595699" cy="1102519"/>
          </a:xfrm>
          <a:prstGeom prst="rect">
            <a:avLst/>
          </a:prstGeom>
        </p:spPr>
        <p:txBody>
          <a:bodyPr anchor="b"/>
          <a:lstStyle>
            <a:lvl1pPr>
              <a:defRPr sz="4200" b="1" i="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268900" y="4636661"/>
            <a:ext cx="8595699" cy="213152"/>
          </a:xfrm>
          <a:prstGeom prst="rect">
            <a:avLst/>
          </a:prstGeom>
        </p:spPr>
        <p:txBody>
          <a:bodyPr lIns="0" tIns="0" rIns="0" bIns="0"/>
          <a:lstStyle>
            <a:lvl1pPr marL="0" indent="0" algn="l">
              <a:buNone/>
              <a:defRPr sz="1800" b="0" i="0">
                <a:solidFill>
                  <a:schemeClr val="bg1"/>
                </a:solidFill>
                <a:latin typeface="Roboto Light"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2154677" y="2176199"/>
            <a:ext cx="914400" cy="91440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293497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Line 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95301" y="514349"/>
            <a:ext cx="7170766" cy="417944"/>
          </a:xfrm>
          <a:prstGeom prst="rect">
            <a:avLst/>
          </a:prstGeom>
        </p:spPr>
        <p:txBody>
          <a:bodyPr anchor="t" anchorCtr="0"/>
          <a:lstStyle>
            <a:lvl1pPr>
              <a:defRPr sz="2800" b="1" i="0">
                <a:solidFill>
                  <a:schemeClr val="bg1"/>
                </a:solidFill>
              </a:defRPr>
            </a:lvl1pPr>
          </a:lstStyle>
          <a:p>
            <a:r>
              <a:rPr lang="en-US" dirty="0"/>
              <a:t>Click to edit Master title style</a:t>
            </a:r>
          </a:p>
        </p:txBody>
      </p:sp>
      <p:sp>
        <p:nvSpPr>
          <p:cNvPr id="16" name="Text Placeholder 15"/>
          <p:cNvSpPr>
            <a:spLocks noGrp="1"/>
          </p:cNvSpPr>
          <p:nvPr>
            <p:ph type="body" sz="quarter" idx="13" hasCustomPrompt="1"/>
          </p:nvPr>
        </p:nvSpPr>
        <p:spPr>
          <a:xfrm>
            <a:off x="495300" y="1117405"/>
            <a:ext cx="7170766" cy="2984605"/>
          </a:xfrm>
          <a:prstGeom prst="rect">
            <a:avLst/>
          </a:prstGeom>
        </p:spPr>
        <p:txBody>
          <a:bodyPr lIns="0" tIns="0" bIns="0"/>
          <a:lstStyle>
            <a:lvl1pPr marL="0" indent="-182880">
              <a:lnSpc>
                <a:spcPct val="90000"/>
              </a:lnSpc>
              <a:spcBef>
                <a:spcPts val="0"/>
              </a:spcBef>
              <a:spcAft>
                <a:spcPts val="1200"/>
              </a:spcAft>
              <a:buClr>
                <a:srgbClr val="21AEF1"/>
              </a:buClr>
              <a:buSzPct val="125000"/>
              <a:buFont typeface="Lucida Grande"/>
              <a:buChar char="●"/>
              <a:defRPr sz="1350" b="0" i="0">
                <a:solidFill>
                  <a:schemeClr val="bg1"/>
                </a:solidFill>
                <a:latin typeface="Roboto Light" panose="02000000000000000000" pitchFamily="2" charset="0"/>
              </a:defRPr>
            </a:lvl1pPr>
            <a:lvl2pPr marL="365760">
              <a:lnSpc>
                <a:spcPct val="90000"/>
              </a:lnSpc>
              <a:spcBef>
                <a:spcPts val="0"/>
              </a:spcBef>
              <a:spcAft>
                <a:spcPts val="1200"/>
              </a:spcAft>
              <a:defRPr sz="1350" b="0" i="0">
                <a:solidFill>
                  <a:schemeClr val="bg1"/>
                </a:solidFill>
                <a:latin typeface="Roboto Light" panose="02000000000000000000" pitchFamily="2" charset="0"/>
              </a:defRPr>
            </a:lvl2pPr>
            <a:lvl3pPr marL="640080" indent="-182880">
              <a:lnSpc>
                <a:spcPct val="90000"/>
              </a:lnSpc>
              <a:spcBef>
                <a:spcPts val="0"/>
              </a:spcBef>
              <a:spcAft>
                <a:spcPts val="1200"/>
              </a:spcAft>
              <a:buFont typeface="Lucida Grande"/>
              <a:buChar char="•"/>
              <a:defRPr sz="1350" b="0" i="0">
                <a:solidFill>
                  <a:schemeClr val="bg1"/>
                </a:solidFill>
                <a:latin typeface="Roboto Light" panose="02000000000000000000" pitchFamily="2" charset="0"/>
              </a:defRPr>
            </a:lvl3pPr>
            <a:lvl4pPr marL="914400">
              <a:lnSpc>
                <a:spcPct val="90000"/>
              </a:lnSpc>
              <a:spcBef>
                <a:spcPts val="0"/>
              </a:spcBef>
              <a:spcAft>
                <a:spcPts val="1200"/>
              </a:spcAft>
              <a:defRPr sz="1350" b="0" i="0">
                <a:solidFill>
                  <a:schemeClr val="bg1"/>
                </a:solidFill>
                <a:latin typeface="Roboto Light" panose="02000000000000000000" pitchFamily="2" charset="0"/>
              </a:defRPr>
            </a:lvl4pPr>
            <a:lvl5pPr marL="1097280" indent="-182880">
              <a:lnSpc>
                <a:spcPct val="90000"/>
              </a:lnSpc>
              <a:spcBef>
                <a:spcPts val="0"/>
              </a:spcBef>
              <a:spcAft>
                <a:spcPts val="1200"/>
              </a:spcAft>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111DA98-09E4-544F-A7EE-5F1EDAA76C5A}"/>
              </a:ext>
            </a:extLst>
          </p:cNvPr>
          <p:cNvSpPr txBox="1"/>
          <p:nvPr userDrawn="1"/>
        </p:nvSpPr>
        <p:spPr>
          <a:xfrm>
            <a:off x="460188" y="4721412"/>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3138473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Line Title and Content">
    <p:spTree>
      <p:nvGrpSpPr>
        <p:cNvPr id="1" name=""/>
        <p:cNvGrpSpPr/>
        <p:nvPr/>
      </p:nvGrpSpPr>
      <p:grpSpPr>
        <a:xfrm>
          <a:off x="0" y="0"/>
          <a:ext cx="0" cy="0"/>
          <a:chOff x="0" y="0"/>
          <a:chExt cx="0" cy="0"/>
        </a:xfrm>
      </p:grpSpPr>
      <p:sp>
        <p:nvSpPr>
          <p:cNvPr id="8" name="Title Placeholder 11"/>
          <p:cNvSpPr>
            <a:spLocks noGrp="1"/>
          </p:cNvSpPr>
          <p:nvPr>
            <p:ph type="title" hasCustomPrompt="1"/>
          </p:nvPr>
        </p:nvSpPr>
        <p:spPr>
          <a:xfrm>
            <a:off x="495301" y="514349"/>
            <a:ext cx="7047886" cy="752563"/>
          </a:xfrm>
          <a:prstGeom prst="rect">
            <a:avLst/>
          </a:prstGeom>
        </p:spPr>
        <p:txBody>
          <a:bodyPr vert="horz" lIns="0" tIns="0" rIns="0" bIns="0" rtlCol="0" anchor="t" anchorCtr="0">
            <a:noAutofit/>
          </a:bodyPr>
          <a:lstStyle>
            <a:lvl1pPr>
              <a:defRPr sz="2800" b="1" i="0">
                <a:solidFill>
                  <a:schemeClr val="bg1"/>
                </a:solidFill>
              </a:defRPr>
            </a:lvl1pPr>
          </a:lstStyle>
          <a:p>
            <a:r>
              <a:rPr lang="en-US" dirty="0"/>
              <a:t>Click to Edit Master Title style</a:t>
            </a:r>
          </a:p>
        </p:txBody>
      </p:sp>
      <p:sp>
        <p:nvSpPr>
          <p:cNvPr id="12" name="Text Placeholder 15"/>
          <p:cNvSpPr>
            <a:spLocks noGrp="1"/>
          </p:cNvSpPr>
          <p:nvPr>
            <p:ph type="body" sz="quarter" idx="14"/>
          </p:nvPr>
        </p:nvSpPr>
        <p:spPr>
          <a:xfrm>
            <a:off x="495301" y="1447171"/>
            <a:ext cx="7046912"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A1FFE5CB-7FF8-274B-B601-587692B4147B}"/>
              </a:ext>
            </a:extLst>
          </p:cNvPr>
          <p:cNvSpPr txBox="1"/>
          <p:nvPr userDrawn="1"/>
        </p:nvSpPr>
        <p:spPr>
          <a:xfrm>
            <a:off x="573110" y="4932608"/>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
        <p:nvSpPr>
          <p:cNvPr id="3" name="TextBox 2">
            <a:extLst>
              <a:ext uri="{FF2B5EF4-FFF2-40B4-BE49-F238E27FC236}">
                <a16:creationId xmlns:a16="http://schemas.microsoft.com/office/drawing/2014/main" id="{6C3CB56B-6474-314D-AA65-90FCCD97B724}"/>
              </a:ext>
            </a:extLst>
          </p:cNvPr>
          <p:cNvSpPr txBox="1"/>
          <p:nvPr userDrawn="1"/>
        </p:nvSpPr>
        <p:spPr>
          <a:xfrm>
            <a:off x="862885" y="4230710"/>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1385111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2 Line Title">
    <p:spTree>
      <p:nvGrpSpPr>
        <p:cNvPr id="1" name=""/>
        <p:cNvGrpSpPr/>
        <p:nvPr/>
      </p:nvGrpSpPr>
      <p:grpSpPr>
        <a:xfrm>
          <a:off x="0" y="0"/>
          <a:ext cx="0" cy="0"/>
          <a:chOff x="0" y="0"/>
          <a:chExt cx="0" cy="0"/>
        </a:xfrm>
      </p:grpSpPr>
      <p:sp>
        <p:nvSpPr>
          <p:cNvPr id="16" name="Title Placeholder 11"/>
          <p:cNvSpPr>
            <a:spLocks noGrp="1"/>
          </p:cNvSpPr>
          <p:nvPr>
            <p:ph type="title"/>
          </p:nvPr>
        </p:nvSpPr>
        <p:spPr>
          <a:xfrm>
            <a:off x="490089" y="514687"/>
            <a:ext cx="5375960" cy="762256"/>
          </a:xfrm>
          <a:prstGeom prst="rect">
            <a:avLst/>
          </a:prstGeom>
        </p:spPr>
        <p:txBody>
          <a:bodyPr vert="horz" lIns="0" tIns="0" rIns="0" bIns="0" rtlCol="0" anchor="t" anchorCtr="0">
            <a:noAutofit/>
          </a:bodyPr>
          <a:lstStyle>
            <a:lvl1pPr>
              <a:defRPr sz="2800" b="1" i="0">
                <a:solidFill>
                  <a:schemeClr val="bg1"/>
                </a:solidFill>
              </a:defRPr>
            </a:lvl1pPr>
          </a:lstStyle>
          <a:p>
            <a:r>
              <a:rPr lang="en-US" dirty="0"/>
              <a:t>Click to edit Master title style</a:t>
            </a:r>
          </a:p>
        </p:txBody>
      </p:sp>
      <p:sp>
        <p:nvSpPr>
          <p:cNvPr id="5"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5370748"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723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16" name="Title Placeholder 11"/>
          <p:cNvSpPr>
            <a:spLocks noGrp="1"/>
          </p:cNvSpPr>
          <p:nvPr>
            <p:ph type="title"/>
          </p:nvPr>
        </p:nvSpPr>
        <p:spPr>
          <a:xfrm>
            <a:off x="488189" y="514687"/>
            <a:ext cx="5377859" cy="401741"/>
          </a:xfrm>
          <a:prstGeom prst="rect">
            <a:avLst/>
          </a:prstGeom>
        </p:spPr>
        <p:txBody>
          <a:bodyPr vert="horz" lIns="0" tIns="0" rIns="0" bIns="0" rtlCol="0" anchor="t" anchorCtr="0">
            <a:noAutofit/>
          </a:bodyPr>
          <a:lstStyle>
            <a:lvl1pPr>
              <a:defRPr sz="2800" b="1" i="0">
                <a:solidFill>
                  <a:schemeClr val="bg1"/>
                </a:solidFill>
              </a:defRPr>
            </a:lvl1pPr>
          </a:lstStyle>
          <a:p>
            <a:r>
              <a:rPr lang="en-US" dirty="0"/>
              <a:t>Click to edit Master title style</a:t>
            </a:r>
          </a:p>
        </p:txBody>
      </p:sp>
      <p:sp>
        <p:nvSpPr>
          <p:cNvPr id="7" name="Text Placeholder 15"/>
          <p:cNvSpPr>
            <a:spLocks noGrp="1"/>
          </p:cNvSpPr>
          <p:nvPr>
            <p:ph type="body" sz="quarter" idx="13"/>
          </p:nvPr>
        </p:nvSpPr>
        <p:spPr>
          <a:xfrm>
            <a:off x="489419" y="1325526"/>
            <a:ext cx="5376629" cy="2813028"/>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194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2 Line Title">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3847280"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0089" y="511238"/>
            <a:ext cx="3852492" cy="752563"/>
          </a:xfrm>
        </p:spPr>
        <p:txBody>
          <a:bodyPr/>
          <a:lstStyle>
            <a:lvl1pPr>
              <a:defRPr sz="2800" b="1" i="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44797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6" name="Text Placeholder 15"/>
          <p:cNvSpPr>
            <a:spLocks noGrp="1"/>
          </p:cNvSpPr>
          <p:nvPr>
            <p:ph type="body" sz="quarter" idx="15"/>
          </p:nvPr>
        </p:nvSpPr>
        <p:spPr>
          <a:xfrm>
            <a:off x="489420" y="1311348"/>
            <a:ext cx="3885936" cy="2827205"/>
          </a:xfrm>
          <a:prstGeom prst="rect">
            <a:avLst/>
          </a:prstGeom>
        </p:spPr>
        <p:txBody>
          <a:bodyPr lIns="0" tIns="0" bIns="0"/>
          <a:lstStyle>
            <a:lvl1pPr marL="0" indent="-182880">
              <a:lnSpc>
                <a:spcPct val="90000"/>
              </a:lnSpc>
              <a:buClr>
                <a:srgbClr val="21AEF1"/>
              </a:buClr>
              <a:buSzPct val="90000"/>
              <a:buFont typeface="Wingdings" charset="2"/>
              <a:buChar char="●"/>
              <a:defRPr sz="1350" b="0" i="0">
                <a:solidFill>
                  <a:schemeClr val="bg1"/>
                </a:solidFill>
                <a:latin typeface="Roboto Light" panose="02000000000000000000" pitchFamily="2" charset="0"/>
              </a:defRPr>
            </a:lvl1pPr>
            <a:lvl2pPr marL="457200">
              <a:lnSpc>
                <a:spcPct val="90000"/>
              </a:lnSpc>
              <a:defRPr sz="1350" b="0" i="0">
                <a:solidFill>
                  <a:schemeClr val="bg1"/>
                </a:solidFill>
                <a:latin typeface="Roboto Light" panose="02000000000000000000" pitchFamily="2" charset="0"/>
              </a:defRPr>
            </a:lvl2pPr>
            <a:lvl3pPr marL="640080" indent="-182880">
              <a:lnSpc>
                <a:spcPct val="90000"/>
              </a:lnSpc>
              <a:buFont typeface="Lucida Grande"/>
              <a:buChar char="•"/>
              <a:defRPr sz="1350" b="0" i="0">
                <a:solidFill>
                  <a:schemeClr val="bg1"/>
                </a:solidFill>
                <a:latin typeface="Roboto Light" panose="02000000000000000000" pitchFamily="2" charset="0"/>
              </a:defRPr>
            </a:lvl3pPr>
            <a:lvl4pPr marL="914400">
              <a:lnSpc>
                <a:spcPct val="90000"/>
              </a:lnSpc>
              <a:defRPr sz="1350" b="0" i="0">
                <a:solidFill>
                  <a:schemeClr val="bg1"/>
                </a:solidFill>
                <a:latin typeface="Roboto Light" panose="02000000000000000000" pitchFamily="2" charset="0"/>
              </a:defRPr>
            </a:lvl4pPr>
            <a:lvl5pPr marL="1097280" indent="-182880">
              <a:lnSpc>
                <a:spcPct val="90000"/>
              </a:lnSpc>
              <a:buFont typeface="Arial"/>
              <a:buChar char="•"/>
              <a:defRPr sz="1350" b="0" i="0">
                <a:solidFill>
                  <a:schemeClr val="bg1"/>
                </a:solidFill>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9420" y="508629"/>
            <a:ext cx="3886825" cy="471988"/>
          </a:xfrm>
        </p:spPr>
        <p:txBody>
          <a:bodyPr/>
          <a:lstStyle>
            <a:lvl1pPr>
              <a:defRPr sz="2800" b="1" i="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9955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89419" y="1012619"/>
            <a:ext cx="7039948" cy="1194243"/>
          </a:xfrm>
          <a:prstGeom prst="rect">
            <a:avLst/>
          </a:prstGeom>
        </p:spPr>
        <p:txBody>
          <a:bodyPr anchor="b" anchorCtr="0"/>
          <a:lstStyle>
            <a:lvl1pPr algn="l">
              <a:defRPr sz="4200" b="1" i="0"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89419" y="2337703"/>
            <a:ext cx="7039948" cy="666109"/>
          </a:xfrm>
          <a:prstGeom prst="rect">
            <a:avLst/>
          </a:prstGeom>
        </p:spPr>
        <p:txBody>
          <a:bodyPr lIns="0" tIns="0" rIns="0" bIns="0" anchor="t" anchorCtr="0"/>
          <a:lstStyle>
            <a:lvl1pPr marL="0" indent="0">
              <a:buNone/>
              <a:defRPr sz="1600" b="0" i="0">
                <a:solidFill>
                  <a:srgbClr val="FFFFFF"/>
                </a:solidFill>
                <a:latin typeface="Roboto Light"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77790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9144000"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1082207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Title and Content">
    <p:spTree>
      <p:nvGrpSpPr>
        <p:cNvPr id="1" name=""/>
        <p:cNvGrpSpPr/>
        <p:nvPr/>
      </p:nvGrpSpPr>
      <p:grpSpPr>
        <a:xfrm>
          <a:off x="0" y="0"/>
          <a:ext cx="0" cy="0"/>
          <a:chOff x="0" y="0"/>
          <a:chExt cx="0" cy="0"/>
        </a:xfrm>
      </p:grpSpPr>
      <p:sp>
        <p:nvSpPr>
          <p:cNvPr id="8" name="Title Placeholder 11"/>
          <p:cNvSpPr>
            <a:spLocks noGrp="1"/>
          </p:cNvSpPr>
          <p:nvPr>
            <p:ph type="title" hasCustomPrompt="1"/>
          </p:nvPr>
        </p:nvSpPr>
        <p:spPr>
          <a:xfrm>
            <a:off x="495301" y="514349"/>
            <a:ext cx="7047886" cy="752563"/>
          </a:xfrm>
          <a:prstGeom prst="rect">
            <a:avLst/>
          </a:prstGeom>
        </p:spPr>
        <p:txBody>
          <a:bodyPr vert="horz" lIns="0" tIns="0" rIns="0" bIns="0" rtlCol="0" anchor="t" anchorCtr="0">
            <a:noAutofit/>
          </a:bodyPr>
          <a:lstStyle>
            <a:lvl1pPr>
              <a:defRPr sz="2800" b="1" i="0">
                <a:solidFill>
                  <a:srgbClr val="ED1C24"/>
                </a:solidFill>
              </a:defRPr>
            </a:lvl1pPr>
          </a:lstStyle>
          <a:p>
            <a:r>
              <a:rPr lang="en-US" dirty="0"/>
              <a:t>Click to Edit Master Title style</a:t>
            </a:r>
          </a:p>
        </p:txBody>
      </p:sp>
      <p:sp>
        <p:nvSpPr>
          <p:cNvPr id="12" name="Text Placeholder 15"/>
          <p:cNvSpPr>
            <a:spLocks noGrp="1"/>
          </p:cNvSpPr>
          <p:nvPr>
            <p:ph type="body" sz="quarter" idx="14"/>
          </p:nvPr>
        </p:nvSpPr>
        <p:spPr>
          <a:xfrm>
            <a:off x="495301" y="1447171"/>
            <a:ext cx="7046912"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A1FFE5CB-7FF8-274B-B601-587692B4147B}"/>
              </a:ext>
            </a:extLst>
          </p:cNvPr>
          <p:cNvSpPr txBox="1"/>
          <p:nvPr userDrawn="1"/>
        </p:nvSpPr>
        <p:spPr>
          <a:xfrm>
            <a:off x="573110" y="4932608"/>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
        <p:nvSpPr>
          <p:cNvPr id="3" name="TextBox 2">
            <a:extLst>
              <a:ext uri="{FF2B5EF4-FFF2-40B4-BE49-F238E27FC236}">
                <a16:creationId xmlns:a16="http://schemas.microsoft.com/office/drawing/2014/main" id="{6C3CB56B-6474-314D-AA65-90FCCD97B724}"/>
              </a:ext>
            </a:extLst>
          </p:cNvPr>
          <p:cNvSpPr txBox="1"/>
          <p:nvPr userDrawn="1"/>
        </p:nvSpPr>
        <p:spPr>
          <a:xfrm>
            <a:off x="862885" y="4230710"/>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297705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p:nvPr>
        </p:nvSpPr>
        <p:spPr>
          <a:xfrm>
            <a:off x="489419" y="1183972"/>
            <a:ext cx="7039948" cy="1620011"/>
          </a:xfrm>
          <a:prstGeom prst="rect">
            <a:avLst/>
          </a:prstGeom>
        </p:spPr>
        <p:txBody>
          <a:bodyPr anchor="b" anchorCtr="0"/>
          <a:lstStyle>
            <a:lvl1pPr algn="l">
              <a:defRPr sz="3200" b="1" i="0"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58372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2" name="Title 1"/>
          <p:cNvSpPr>
            <a:spLocks noGrp="1"/>
          </p:cNvSpPr>
          <p:nvPr>
            <p:ph type="ctrTitle"/>
          </p:nvPr>
        </p:nvSpPr>
        <p:spPr>
          <a:xfrm>
            <a:off x="268900" y="3476592"/>
            <a:ext cx="8595699" cy="1102519"/>
          </a:xfrm>
          <a:prstGeom prst="rect">
            <a:avLst/>
          </a:prstGeom>
        </p:spPr>
        <p:txBody>
          <a:bodyPr anchor="b"/>
          <a:lstStyle>
            <a:lvl1pPr>
              <a:defRPr sz="4200" b="1" i="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268900" y="4636661"/>
            <a:ext cx="8595699" cy="213152"/>
          </a:xfrm>
          <a:prstGeom prst="rect">
            <a:avLst/>
          </a:prstGeom>
        </p:spPr>
        <p:txBody>
          <a:bodyPr lIns="0" tIns="0" rIns="0" bIns="0"/>
          <a:lstStyle>
            <a:lvl1pPr marL="0" indent="0" algn="l">
              <a:buNone/>
              <a:defRPr sz="1800" b="0" i="0">
                <a:solidFill>
                  <a:schemeClr val="bg1"/>
                </a:solidFill>
                <a:latin typeface="Roboto Light"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2154677" y="2176199"/>
            <a:ext cx="914400" cy="91440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51884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Line 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95301" y="514349"/>
            <a:ext cx="7170766" cy="417944"/>
          </a:xfrm>
          <a:prstGeom prst="rect">
            <a:avLst/>
          </a:prstGeom>
        </p:spPr>
        <p:txBody>
          <a:bodyPr anchor="t" anchorCtr="0"/>
          <a:lstStyle>
            <a:lvl1pPr>
              <a:defRPr sz="2800" b="1" i="0">
                <a:solidFill>
                  <a:schemeClr val="bg1"/>
                </a:solidFill>
              </a:defRPr>
            </a:lvl1pPr>
          </a:lstStyle>
          <a:p>
            <a:r>
              <a:rPr lang="en-US" dirty="0"/>
              <a:t>Click to edit Master title style</a:t>
            </a:r>
          </a:p>
        </p:txBody>
      </p:sp>
      <p:sp>
        <p:nvSpPr>
          <p:cNvPr id="16" name="Text Placeholder 15"/>
          <p:cNvSpPr>
            <a:spLocks noGrp="1"/>
          </p:cNvSpPr>
          <p:nvPr>
            <p:ph type="body" sz="quarter" idx="13" hasCustomPrompt="1"/>
          </p:nvPr>
        </p:nvSpPr>
        <p:spPr>
          <a:xfrm>
            <a:off x="495300" y="1117405"/>
            <a:ext cx="7170766" cy="2984605"/>
          </a:xfrm>
          <a:prstGeom prst="rect">
            <a:avLst/>
          </a:prstGeom>
        </p:spPr>
        <p:txBody>
          <a:bodyPr lIns="0" tIns="0" bIns="0"/>
          <a:lstStyle>
            <a:lvl1pPr marL="0" indent="-182880">
              <a:lnSpc>
                <a:spcPct val="90000"/>
              </a:lnSpc>
              <a:spcBef>
                <a:spcPts val="0"/>
              </a:spcBef>
              <a:spcAft>
                <a:spcPts val="1200"/>
              </a:spcAft>
              <a:buClr>
                <a:srgbClr val="21AEF1"/>
              </a:buClr>
              <a:buSzPct val="125000"/>
              <a:buFont typeface="Lucida Grande"/>
              <a:buChar char="●"/>
              <a:defRPr sz="1350" b="0" i="0">
                <a:latin typeface="Roboto Light" panose="02000000000000000000" pitchFamily="2" charset="0"/>
              </a:defRPr>
            </a:lvl1pPr>
            <a:lvl2pPr marL="365760">
              <a:lnSpc>
                <a:spcPct val="90000"/>
              </a:lnSpc>
              <a:spcBef>
                <a:spcPts val="0"/>
              </a:spcBef>
              <a:spcAft>
                <a:spcPts val="1200"/>
              </a:spcAft>
              <a:defRPr sz="1350" b="0" i="0">
                <a:latin typeface="Roboto Light" panose="02000000000000000000" pitchFamily="2" charset="0"/>
              </a:defRPr>
            </a:lvl2pPr>
            <a:lvl3pPr marL="640080" indent="-182880">
              <a:lnSpc>
                <a:spcPct val="90000"/>
              </a:lnSpc>
              <a:spcBef>
                <a:spcPts val="0"/>
              </a:spcBef>
              <a:spcAft>
                <a:spcPts val="1200"/>
              </a:spcAft>
              <a:buFont typeface="Lucida Grande"/>
              <a:buChar char="•"/>
              <a:defRPr sz="1350" b="0" i="0">
                <a:latin typeface="Roboto Light" panose="02000000000000000000" pitchFamily="2" charset="0"/>
              </a:defRPr>
            </a:lvl3pPr>
            <a:lvl4pPr marL="914400">
              <a:lnSpc>
                <a:spcPct val="90000"/>
              </a:lnSpc>
              <a:spcBef>
                <a:spcPts val="0"/>
              </a:spcBef>
              <a:spcAft>
                <a:spcPts val="1200"/>
              </a:spcAft>
              <a:defRPr sz="1350" b="0" i="0">
                <a:latin typeface="Roboto Light" panose="02000000000000000000" pitchFamily="2" charset="0"/>
              </a:defRPr>
            </a:lvl4pPr>
            <a:lvl5pPr marL="1097280" indent="-182880">
              <a:lnSpc>
                <a:spcPct val="90000"/>
              </a:lnSpc>
              <a:spcBef>
                <a:spcPts val="0"/>
              </a:spcBef>
              <a:spcAft>
                <a:spcPts val="1200"/>
              </a:spcAft>
              <a:buFont typeface="Arial"/>
              <a:buChar char="•"/>
              <a:defRPr sz="1350" b="0" i="0">
                <a:latin typeface="Roboto Light" panose="02000000000000000000" pitchFamily="2" charset="0"/>
              </a:defRPr>
            </a:lvl5pPr>
          </a:lstStyle>
          <a:p>
            <a:pPr lvl="0"/>
            <a:r>
              <a:rPr lang="en-US" dirty="0"/>
              <a:t>Click to edit Master text styles</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111DA98-09E4-544F-A7EE-5F1EDAA76C5A}"/>
              </a:ext>
            </a:extLst>
          </p:cNvPr>
          <p:cNvSpPr txBox="1"/>
          <p:nvPr userDrawn="1"/>
        </p:nvSpPr>
        <p:spPr>
          <a:xfrm>
            <a:off x="460188" y="4721412"/>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1305872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Line Title and Content">
    <p:spTree>
      <p:nvGrpSpPr>
        <p:cNvPr id="1" name=""/>
        <p:cNvGrpSpPr/>
        <p:nvPr/>
      </p:nvGrpSpPr>
      <p:grpSpPr>
        <a:xfrm>
          <a:off x="0" y="0"/>
          <a:ext cx="0" cy="0"/>
          <a:chOff x="0" y="0"/>
          <a:chExt cx="0" cy="0"/>
        </a:xfrm>
      </p:grpSpPr>
      <p:sp>
        <p:nvSpPr>
          <p:cNvPr id="8" name="Title Placeholder 11"/>
          <p:cNvSpPr>
            <a:spLocks noGrp="1"/>
          </p:cNvSpPr>
          <p:nvPr>
            <p:ph type="title" hasCustomPrompt="1"/>
          </p:nvPr>
        </p:nvSpPr>
        <p:spPr>
          <a:xfrm>
            <a:off x="495301" y="514349"/>
            <a:ext cx="7047886" cy="752563"/>
          </a:xfrm>
          <a:prstGeom prst="rect">
            <a:avLst/>
          </a:prstGeom>
        </p:spPr>
        <p:txBody>
          <a:bodyPr vert="horz" lIns="0" tIns="0" rIns="0" bIns="0" rtlCol="0" anchor="t" anchorCtr="0">
            <a:noAutofit/>
          </a:bodyPr>
          <a:lstStyle>
            <a:lvl1pPr>
              <a:defRPr sz="2800" b="1" i="0">
                <a:solidFill>
                  <a:schemeClr val="bg1"/>
                </a:solidFill>
              </a:defRPr>
            </a:lvl1pPr>
          </a:lstStyle>
          <a:p>
            <a:r>
              <a:rPr lang="en-US" dirty="0"/>
              <a:t>Click to Edit Master Title style</a:t>
            </a:r>
          </a:p>
        </p:txBody>
      </p:sp>
      <p:sp>
        <p:nvSpPr>
          <p:cNvPr id="12" name="Text Placeholder 15"/>
          <p:cNvSpPr>
            <a:spLocks noGrp="1"/>
          </p:cNvSpPr>
          <p:nvPr>
            <p:ph type="body" sz="quarter" idx="14"/>
          </p:nvPr>
        </p:nvSpPr>
        <p:spPr>
          <a:xfrm>
            <a:off x="495301" y="1447171"/>
            <a:ext cx="7046912"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A1FFE5CB-7FF8-274B-B601-587692B4147B}"/>
              </a:ext>
            </a:extLst>
          </p:cNvPr>
          <p:cNvSpPr txBox="1"/>
          <p:nvPr userDrawn="1"/>
        </p:nvSpPr>
        <p:spPr>
          <a:xfrm>
            <a:off x="573110" y="4932608"/>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
        <p:nvSpPr>
          <p:cNvPr id="3" name="TextBox 2">
            <a:extLst>
              <a:ext uri="{FF2B5EF4-FFF2-40B4-BE49-F238E27FC236}">
                <a16:creationId xmlns:a16="http://schemas.microsoft.com/office/drawing/2014/main" id="{6C3CB56B-6474-314D-AA65-90FCCD97B724}"/>
              </a:ext>
            </a:extLst>
          </p:cNvPr>
          <p:cNvSpPr txBox="1"/>
          <p:nvPr userDrawn="1"/>
        </p:nvSpPr>
        <p:spPr>
          <a:xfrm>
            <a:off x="862885" y="4230710"/>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914911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2 Line Title">
    <p:spTree>
      <p:nvGrpSpPr>
        <p:cNvPr id="1" name=""/>
        <p:cNvGrpSpPr/>
        <p:nvPr/>
      </p:nvGrpSpPr>
      <p:grpSpPr>
        <a:xfrm>
          <a:off x="0" y="0"/>
          <a:ext cx="0" cy="0"/>
          <a:chOff x="0" y="0"/>
          <a:chExt cx="0" cy="0"/>
        </a:xfrm>
      </p:grpSpPr>
      <p:sp>
        <p:nvSpPr>
          <p:cNvPr id="16" name="Title Placeholder 11"/>
          <p:cNvSpPr>
            <a:spLocks noGrp="1"/>
          </p:cNvSpPr>
          <p:nvPr>
            <p:ph type="title"/>
          </p:nvPr>
        </p:nvSpPr>
        <p:spPr>
          <a:xfrm>
            <a:off x="490089" y="514687"/>
            <a:ext cx="5375960" cy="762256"/>
          </a:xfrm>
          <a:prstGeom prst="rect">
            <a:avLst/>
          </a:prstGeom>
        </p:spPr>
        <p:txBody>
          <a:bodyPr vert="horz" lIns="0" tIns="0" rIns="0" bIns="0" rtlCol="0" anchor="t" anchorCtr="0">
            <a:noAutofit/>
          </a:bodyPr>
          <a:lstStyle>
            <a:lvl1pPr>
              <a:defRPr sz="2800" b="1" i="0">
                <a:solidFill>
                  <a:schemeClr val="bg1"/>
                </a:solidFill>
              </a:defRPr>
            </a:lvl1pPr>
          </a:lstStyle>
          <a:p>
            <a:r>
              <a:rPr lang="en-US" dirty="0"/>
              <a:t>Click to edit Master title style</a:t>
            </a:r>
          </a:p>
        </p:txBody>
      </p:sp>
      <p:sp>
        <p:nvSpPr>
          <p:cNvPr id="5"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5370748"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8854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16" name="Title Placeholder 11"/>
          <p:cNvSpPr>
            <a:spLocks noGrp="1"/>
          </p:cNvSpPr>
          <p:nvPr>
            <p:ph type="title"/>
          </p:nvPr>
        </p:nvSpPr>
        <p:spPr>
          <a:xfrm>
            <a:off x="488189" y="514687"/>
            <a:ext cx="5377859" cy="401741"/>
          </a:xfrm>
          <a:prstGeom prst="rect">
            <a:avLst/>
          </a:prstGeom>
        </p:spPr>
        <p:txBody>
          <a:bodyPr vert="horz" lIns="0" tIns="0" rIns="0" bIns="0" rtlCol="0" anchor="t" anchorCtr="0">
            <a:noAutofit/>
          </a:bodyPr>
          <a:lstStyle>
            <a:lvl1pPr>
              <a:defRPr sz="2800" b="1" i="0">
                <a:solidFill>
                  <a:schemeClr val="bg1"/>
                </a:solidFill>
              </a:defRPr>
            </a:lvl1pPr>
          </a:lstStyle>
          <a:p>
            <a:r>
              <a:rPr lang="en-US" dirty="0"/>
              <a:t>Click to edit Master title style</a:t>
            </a:r>
          </a:p>
        </p:txBody>
      </p:sp>
      <p:sp>
        <p:nvSpPr>
          <p:cNvPr id="7" name="Text Placeholder 15"/>
          <p:cNvSpPr>
            <a:spLocks noGrp="1"/>
          </p:cNvSpPr>
          <p:nvPr>
            <p:ph type="body" sz="quarter" idx="13"/>
          </p:nvPr>
        </p:nvSpPr>
        <p:spPr>
          <a:xfrm>
            <a:off x="489419" y="1319840"/>
            <a:ext cx="5376629" cy="2862300"/>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3044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hoto 2 Line Title">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3847280"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0089" y="511238"/>
            <a:ext cx="3852492" cy="752563"/>
          </a:xfrm>
        </p:spPr>
        <p:txBody>
          <a:bodyPr/>
          <a:lstStyle>
            <a:lvl1pPr>
              <a:defRPr sz="2800" b="1" i="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16540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6" name="Text Placeholder 15"/>
          <p:cNvSpPr>
            <a:spLocks noGrp="1"/>
          </p:cNvSpPr>
          <p:nvPr>
            <p:ph type="body" sz="quarter" idx="15"/>
          </p:nvPr>
        </p:nvSpPr>
        <p:spPr>
          <a:xfrm>
            <a:off x="489420" y="1304260"/>
            <a:ext cx="3885936" cy="2834294"/>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9420" y="508629"/>
            <a:ext cx="3886825" cy="471988"/>
          </a:xfrm>
        </p:spPr>
        <p:txBody>
          <a:bodyPr/>
          <a:lstStyle>
            <a:lvl1pPr>
              <a:defRPr sz="2800" b="1" i="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50202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89419" y="1012619"/>
            <a:ext cx="7039948" cy="1194243"/>
          </a:xfrm>
          <a:prstGeom prst="rect">
            <a:avLst/>
          </a:prstGeom>
        </p:spPr>
        <p:txBody>
          <a:bodyPr anchor="b" anchorCtr="0"/>
          <a:lstStyle>
            <a:lvl1pPr algn="l">
              <a:defRPr sz="4200" b="1" i="0"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89419" y="2337703"/>
            <a:ext cx="7039948" cy="666109"/>
          </a:xfrm>
          <a:prstGeom prst="rect">
            <a:avLst/>
          </a:prstGeom>
        </p:spPr>
        <p:txBody>
          <a:bodyPr lIns="0" tIns="0" rIns="0" bIns="0" anchor="t" anchorCtr="0"/>
          <a:lstStyle>
            <a:lvl1pPr marL="0" indent="0">
              <a:buNone/>
              <a:defRPr sz="1600" b="0" i="0">
                <a:solidFill>
                  <a:srgbClr val="FFFFFF"/>
                </a:solidFill>
                <a:latin typeface="Roboto Light"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6717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9144000"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2134991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2 Line Title">
    <p:spTree>
      <p:nvGrpSpPr>
        <p:cNvPr id="1" name=""/>
        <p:cNvGrpSpPr/>
        <p:nvPr/>
      </p:nvGrpSpPr>
      <p:grpSpPr>
        <a:xfrm>
          <a:off x="0" y="0"/>
          <a:ext cx="0" cy="0"/>
          <a:chOff x="0" y="0"/>
          <a:chExt cx="0" cy="0"/>
        </a:xfrm>
      </p:grpSpPr>
      <p:sp>
        <p:nvSpPr>
          <p:cNvPr id="16" name="Title Placeholder 11"/>
          <p:cNvSpPr>
            <a:spLocks noGrp="1"/>
          </p:cNvSpPr>
          <p:nvPr>
            <p:ph type="title"/>
          </p:nvPr>
        </p:nvSpPr>
        <p:spPr>
          <a:xfrm>
            <a:off x="490089" y="514687"/>
            <a:ext cx="5375960" cy="762256"/>
          </a:xfrm>
          <a:prstGeom prst="rect">
            <a:avLst/>
          </a:prstGeom>
        </p:spPr>
        <p:txBody>
          <a:bodyPr vert="horz" lIns="0" tIns="0" rIns="0" bIns="0" rtlCol="0" anchor="t" anchorCtr="0">
            <a:noAutofit/>
          </a:bodyPr>
          <a:lstStyle>
            <a:lvl1pPr>
              <a:defRPr sz="2800" b="1" i="0">
                <a:solidFill>
                  <a:srgbClr val="ED1C24"/>
                </a:solidFill>
              </a:defRPr>
            </a:lvl1pPr>
          </a:lstStyle>
          <a:p>
            <a:r>
              <a:rPr lang="en-US" dirty="0"/>
              <a:t>Click to edit Master title style</a:t>
            </a:r>
          </a:p>
        </p:txBody>
      </p:sp>
      <p:sp>
        <p:nvSpPr>
          <p:cNvPr id="5"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5370748"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3014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p:nvPr>
        </p:nvSpPr>
        <p:spPr>
          <a:xfrm>
            <a:off x="489419" y="1183972"/>
            <a:ext cx="7039948" cy="1620011"/>
          </a:xfrm>
          <a:prstGeom prst="rect">
            <a:avLst/>
          </a:prstGeom>
        </p:spPr>
        <p:txBody>
          <a:bodyPr anchor="b" anchorCtr="0"/>
          <a:lstStyle>
            <a:lvl1pPr algn="l">
              <a:defRPr sz="3200" b="1" i="0"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32664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143500"/>
          </a:xfrm>
          <a:prstGeom prst="rect">
            <a:avLst/>
          </a:prstGeom>
        </p:spPr>
        <p:txBody>
          <a:bodyPr/>
          <a:lstStyle>
            <a:lvl1pPr>
              <a:defRPr b="0" i="0">
                <a:solidFill>
                  <a:schemeClr val="tx1"/>
                </a:solidFill>
                <a:latin typeface="Roboto Light" panose="02000000000000000000" pitchFamily="2" charset="0"/>
              </a:defRPr>
            </a:lvl1pPr>
          </a:lstStyle>
          <a:p>
            <a:r>
              <a:rPr lang="en-US" dirty="0"/>
              <a:t>Click icon to add picture</a:t>
            </a:r>
          </a:p>
        </p:txBody>
      </p:sp>
      <p:sp>
        <p:nvSpPr>
          <p:cNvPr id="2" name="Title 1"/>
          <p:cNvSpPr>
            <a:spLocks noGrp="1"/>
          </p:cNvSpPr>
          <p:nvPr>
            <p:ph type="ctrTitle"/>
          </p:nvPr>
        </p:nvSpPr>
        <p:spPr>
          <a:xfrm>
            <a:off x="268900" y="3476592"/>
            <a:ext cx="8595699" cy="1102519"/>
          </a:xfrm>
          <a:prstGeom prst="rect">
            <a:avLst/>
          </a:prstGeom>
        </p:spPr>
        <p:txBody>
          <a:bodyPr anchor="b"/>
          <a:lstStyle>
            <a:lvl1pPr>
              <a:defRPr sz="4200" b="1" i="0">
                <a:solidFill>
                  <a:srgbClr val="ED1C24"/>
                </a:solidFill>
              </a:defRPr>
            </a:lvl1pPr>
          </a:lstStyle>
          <a:p>
            <a:r>
              <a:rPr lang="en-US" dirty="0"/>
              <a:t>Click to edit Master title style</a:t>
            </a:r>
          </a:p>
        </p:txBody>
      </p:sp>
      <p:sp>
        <p:nvSpPr>
          <p:cNvPr id="3" name="Subtitle 2"/>
          <p:cNvSpPr>
            <a:spLocks noGrp="1"/>
          </p:cNvSpPr>
          <p:nvPr>
            <p:ph type="subTitle" idx="1"/>
          </p:nvPr>
        </p:nvSpPr>
        <p:spPr>
          <a:xfrm>
            <a:off x="268900" y="4636661"/>
            <a:ext cx="8595699" cy="213152"/>
          </a:xfrm>
          <a:prstGeom prst="rect">
            <a:avLst/>
          </a:prstGeom>
        </p:spPr>
        <p:txBody>
          <a:bodyPr lIns="0" tIns="0" rIns="0" bIns="0"/>
          <a:lstStyle>
            <a:lvl1pPr marL="0" indent="0" algn="l">
              <a:buNone/>
              <a:defRPr sz="1800" b="0" i="0">
                <a:solidFill>
                  <a:schemeClr val="tx1"/>
                </a:solidFill>
                <a:latin typeface="Roboto Light"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2154677" y="2176199"/>
            <a:ext cx="914400" cy="91440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1774307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Line 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95301" y="514349"/>
            <a:ext cx="7170766" cy="417944"/>
          </a:xfrm>
          <a:prstGeom prst="rect">
            <a:avLst/>
          </a:prstGeom>
        </p:spPr>
        <p:txBody>
          <a:bodyPr anchor="t" anchorCtr="0"/>
          <a:lstStyle>
            <a:lvl1pPr>
              <a:defRPr sz="2800" b="1" i="0">
                <a:solidFill>
                  <a:srgbClr val="ED1C24"/>
                </a:solidFill>
              </a:defRPr>
            </a:lvl1pPr>
          </a:lstStyle>
          <a:p>
            <a:r>
              <a:rPr lang="en-US" dirty="0"/>
              <a:t>Click to edit Master title style</a:t>
            </a:r>
          </a:p>
        </p:txBody>
      </p:sp>
      <p:sp>
        <p:nvSpPr>
          <p:cNvPr id="16" name="Text Placeholder 15"/>
          <p:cNvSpPr>
            <a:spLocks noGrp="1"/>
          </p:cNvSpPr>
          <p:nvPr>
            <p:ph type="body" sz="quarter" idx="13" hasCustomPrompt="1"/>
          </p:nvPr>
        </p:nvSpPr>
        <p:spPr>
          <a:xfrm>
            <a:off x="495300" y="1117405"/>
            <a:ext cx="7170766" cy="2984605"/>
          </a:xfrm>
          <a:prstGeom prst="rect">
            <a:avLst/>
          </a:prstGeom>
        </p:spPr>
        <p:txBody>
          <a:bodyPr lIns="0" tIns="0" bIns="0"/>
          <a:lstStyle>
            <a:lvl1pPr marL="0" indent="-182880">
              <a:lnSpc>
                <a:spcPct val="90000"/>
              </a:lnSpc>
              <a:spcBef>
                <a:spcPts val="0"/>
              </a:spcBef>
              <a:spcAft>
                <a:spcPts val="1200"/>
              </a:spcAft>
              <a:buClr>
                <a:srgbClr val="21AEF1"/>
              </a:buClr>
              <a:buSzPct val="125000"/>
              <a:buFont typeface="Lucida Grande"/>
              <a:buChar char="●"/>
              <a:defRPr sz="1350" b="0" i="0">
                <a:latin typeface="Roboto Light" panose="02000000000000000000" pitchFamily="2" charset="0"/>
              </a:defRPr>
            </a:lvl1pPr>
            <a:lvl2pPr marL="365760">
              <a:lnSpc>
                <a:spcPct val="90000"/>
              </a:lnSpc>
              <a:spcBef>
                <a:spcPts val="0"/>
              </a:spcBef>
              <a:spcAft>
                <a:spcPts val="1200"/>
              </a:spcAft>
              <a:defRPr sz="1350" b="0" i="0">
                <a:latin typeface="Roboto Light" panose="02000000000000000000" pitchFamily="2" charset="0"/>
              </a:defRPr>
            </a:lvl2pPr>
            <a:lvl3pPr marL="640080" indent="-182880">
              <a:lnSpc>
                <a:spcPct val="90000"/>
              </a:lnSpc>
              <a:spcBef>
                <a:spcPts val="0"/>
              </a:spcBef>
              <a:spcAft>
                <a:spcPts val="1200"/>
              </a:spcAft>
              <a:buFont typeface="Lucida Grande"/>
              <a:buChar char="•"/>
              <a:defRPr sz="1350" b="0" i="0">
                <a:latin typeface="Roboto Light" panose="02000000000000000000" pitchFamily="2" charset="0"/>
              </a:defRPr>
            </a:lvl3pPr>
            <a:lvl4pPr marL="914400">
              <a:lnSpc>
                <a:spcPct val="90000"/>
              </a:lnSpc>
              <a:spcBef>
                <a:spcPts val="0"/>
              </a:spcBef>
              <a:spcAft>
                <a:spcPts val="1200"/>
              </a:spcAft>
              <a:defRPr sz="1350" b="0" i="0">
                <a:latin typeface="Roboto Light" panose="02000000000000000000" pitchFamily="2" charset="0"/>
              </a:defRPr>
            </a:lvl4pPr>
            <a:lvl5pPr marL="1097280" indent="-182880">
              <a:lnSpc>
                <a:spcPct val="90000"/>
              </a:lnSpc>
              <a:spcBef>
                <a:spcPts val="0"/>
              </a:spcBef>
              <a:spcAft>
                <a:spcPts val="1200"/>
              </a:spcAft>
              <a:buFont typeface="Arial"/>
              <a:buChar char="•"/>
              <a:defRPr sz="1350" b="0" i="0">
                <a:latin typeface="Roboto Light" panose="02000000000000000000" pitchFamily="2" charset="0"/>
              </a:defRPr>
            </a:lvl5pPr>
          </a:lstStyle>
          <a:p>
            <a:pPr lvl="0"/>
            <a:r>
              <a:rPr lang="en-US" dirty="0"/>
              <a:t>Click to edit Master text styles</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111DA98-09E4-544F-A7EE-5F1EDAA76C5A}"/>
              </a:ext>
            </a:extLst>
          </p:cNvPr>
          <p:cNvSpPr txBox="1"/>
          <p:nvPr userDrawn="1"/>
        </p:nvSpPr>
        <p:spPr>
          <a:xfrm>
            <a:off x="460188" y="4721412"/>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766828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Line Title and Content">
    <p:spTree>
      <p:nvGrpSpPr>
        <p:cNvPr id="1" name=""/>
        <p:cNvGrpSpPr/>
        <p:nvPr/>
      </p:nvGrpSpPr>
      <p:grpSpPr>
        <a:xfrm>
          <a:off x="0" y="0"/>
          <a:ext cx="0" cy="0"/>
          <a:chOff x="0" y="0"/>
          <a:chExt cx="0" cy="0"/>
        </a:xfrm>
      </p:grpSpPr>
      <p:sp>
        <p:nvSpPr>
          <p:cNvPr id="8" name="Title Placeholder 11"/>
          <p:cNvSpPr>
            <a:spLocks noGrp="1"/>
          </p:cNvSpPr>
          <p:nvPr>
            <p:ph type="title" hasCustomPrompt="1"/>
          </p:nvPr>
        </p:nvSpPr>
        <p:spPr>
          <a:xfrm>
            <a:off x="495301" y="514349"/>
            <a:ext cx="7047886" cy="752563"/>
          </a:xfrm>
          <a:prstGeom prst="rect">
            <a:avLst/>
          </a:prstGeom>
        </p:spPr>
        <p:txBody>
          <a:bodyPr vert="horz" lIns="0" tIns="0" rIns="0" bIns="0" rtlCol="0" anchor="t" anchorCtr="0">
            <a:noAutofit/>
          </a:bodyPr>
          <a:lstStyle>
            <a:lvl1pPr>
              <a:defRPr sz="2800" b="1" i="0">
                <a:solidFill>
                  <a:srgbClr val="ED1C24"/>
                </a:solidFill>
              </a:defRPr>
            </a:lvl1pPr>
          </a:lstStyle>
          <a:p>
            <a:r>
              <a:rPr lang="en-US" dirty="0"/>
              <a:t>Click to Edit Master Title style</a:t>
            </a:r>
          </a:p>
        </p:txBody>
      </p:sp>
      <p:sp>
        <p:nvSpPr>
          <p:cNvPr id="12" name="Text Placeholder 15"/>
          <p:cNvSpPr>
            <a:spLocks noGrp="1"/>
          </p:cNvSpPr>
          <p:nvPr>
            <p:ph type="body" sz="quarter" idx="14"/>
          </p:nvPr>
        </p:nvSpPr>
        <p:spPr>
          <a:xfrm>
            <a:off x="495301" y="1447171"/>
            <a:ext cx="7046912"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A1FFE5CB-7FF8-274B-B601-587692B4147B}"/>
              </a:ext>
            </a:extLst>
          </p:cNvPr>
          <p:cNvSpPr txBox="1"/>
          <p:nvPr userDrawn="1"/>
        </p:nvSpPr>
        <p:spPr>
          <a:xfrm>
            <a:off x="573110" y="4932608"/>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
        <p:nvSpPr>
          <p:cNvPr id="3" name="TextBox 2">
            <a:extLst>
              <a:ext uri="{FF2B5EF4-FFF2-40B4-BE49-F238E27FC236}">
                <a16:creationId xmlns:a16="http://schemas.microsoft.com/office/drawing/2014/main" id="{6C3CB56B-6474-314D-AA65-90FCCD97B724}"/>
              </a:ext>
            </a:extLst>
          </p:cNvPr>
          <p:cNvSpPr txBox="1"/>
          <p:nvPr userDrawn="1"/>
        </p:nvSpPr>
        <p:spPr>
          <a:xfrm>
            <a:off x="862885" y="4230710"/>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778291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2 Line Title">
    <p:spTree>
      <p:nvGrpSpPr>
        <p:cNvPr id="1" name=""/>
        <p:cNvGrpSpPr/>
        <p:nvPr/>
      </p:nvGrpSpPr>
      <p:grpSpPr>
        <a:xfrm>
          <a:off x="0" y="0"/>
          <a:ext cx="0" cy="0"/>
          <a:chOff x="0" y="0"/>
          <a:chExt cx="0" cy="0"/>
        </a:xfrm>
      </p:grpSpPr>
      <p:sp>
        <p:nvSpPr>
          <p:cNvPr id="16" name="Title Placeholder 11"/>
          <p:cNvSpPr>
            <a:spLocks noGrp="1"/>
          </p:cNvSpPr>
          <p:nvPr>
            <p:ph type="title"/>
          </p:nvPr>
        </p:nvSpPr>
        <p:spPr>
          <a:xfrm>
            <a:off x="490089" y="514687"/>
            <a:ext cx="5375960" cy="762256"/>
          </a:xfrm>
          <a:prstGeom prst="rect">
            <a:avLst/>
          </a:prstGeom>
        </p:spPr>
        <p:txBody>
          <a:bodyPr vert="horz" lIns="0" tIns="0" rIns="0" bIns="0" rtlCol="0" anchor="t" anchorCtr="0">
            <a:noAutofit/>
          </a:bodyPr>
          <a:lstStyle>
            <a:lvl1pPr>
              <a:defRPr sz="2800" b="1" i="0">
                <a:solidFill>
                  <a:srgbClr val="ED1C24"/>
                </a:solidFill>
              </a:defRPr>
            </a:lvl1pPr>
          </a:lstStyle>
          <a:p>
            <a:r>
              <a:rPr lang="en-US" dirty="0"/>
              <a:t>Click to edit Master title style</a:t>
            </a:r>
          </a:p>
        </p:txBody>
      </p:sp>
      <p:sp>
        <p:nvSpPr>
          <p:cNvPr id="5"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5370748"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5634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16" name="Title Placeholder 11"/>
          <p:cNvSpPr>
            <a:spLocks noGrp="1"/>
          </p:cNvSpPr>
          <p:nvPr>
            <p:ph type="title"/>
          </p:nvPr>
        </p:nvSpPr>
        <p:spPr>
          <a:xfrm>
            <a:off x="488189" y="514687"/>
            <a:ext cx="5377859" cy="401741"/>
          </a:xfrm>
          <a:prstGeom prst="rect">
            <a:avLst/>
          </a:prstGeom>
        </p:spPr>
        <p:txBody>
          <a:bodyPr vert="horz" lIns="0" tIns="0" rIns="0" bIns="0" rtlCol="0" anchor="t" anchorCtr="0">
            <a:noAutofit/>
          </a:bodyPr>
          <a:lstStyle>
            <a:lvl1pPr>
              <a:defRPr sz="2800" b="1" i="0">
                <a:solidFill>
                  <a:srgbClr val="ED1C24"/>
                </a:solidFill>
              </a:defRPr>
            </a:lvl1pPr>
          </a:lstStyle>
          <a:p>
            <a:r>
              <a:rPr lang="en-US" dirty="0"/>
              <a:t>Click to edit Master title style</a:t>
            </a:r>
          </a:p>
        </p:txBody>
      </p:sp>
      <p:sp>
        <p:nvSpPr>
          <p:cNvPr id="7" name="Text Placeholder 15"/>
          <p:cNvSpPr>
            <a:spLocks noGrp="1"/>
          </p:cNvSpPr>
          <p:nvPr>
            <p:ph type="body" sz="quarter" idx="13"/>
          </p:nvPr>
        </p:nvSpPr>
        <p:spPr>
          <a:xfrm>
            <a:off x="489419" y="1325526"/>
            <a:ext cx="5376629" cy="2813028"/>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3752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hoto 2 Line Title">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3847280"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0089" y="511238"/>
            <a:ext cx="3852492" cy="752563"/>
          </a:xfrm>
        </p:spPr>
        <p:txBody>
          <a:bodyPr/>
          <a:lstStyle>
            <a:lvl1pPr>
              <a:defRPr sz="2800" b="1" i="0">
                <a:solidFill>
                  <a:srgbClr val="ED1C24"/>
                </a:solidFill>
              </a:defRPr>
            </a:lvl1pPr>
          </a:lstStyle>
          <a:p>
            <a:r>
              <a:rPr lang="en-US" dirty="0"/>
              <a:t>Click to edit Master title style</a:t>
            </a:r>
          </a:p>
        </p:txBody>
      </p:sp>
    </p:spTree>
    <p:extLst>
      <p:ext uri="{BB962C8B-B14F-4D97-AF65-F5344CB8AC3E}">
        <p14:creationId xmlns:p14="http://schemas.microsoft.com/office/powerpoint/2010/main" val="533341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6" name="Text Placeholder 15"/>
          <p:cNvSpPr>
            <a:spLocks noGrp="1"/>
          </p:cNvSpPr>
          <p:nvPr>
            <p:ph type="body" sz="quarter" idx="15"/>
          </p:nvPr>
        </p:nvSpPr>
        <p:spPr>
          <a:xfrm>
            <a:off x="489420" y="1268818"/>
            <a:ext cx="3885936" cy="2869735"/>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9420" y="508629"/>
            <a:ext cx="3886825" cy="471988"/>
          </a:xfrm>
        </p:spPr>
        <p:txBody>
          <a:bodyPr/>
          <a:lstStyle>
            <a:lvl1pPr>
              <a:defRPr sz="2800" b="1" i="0">
                <a:solidFill>
                  <a:srgbClr val="ED1C24"/>
                </a:solidFill>
              </a:defRPr>
            </a:lvl1pPr>
          </a:lstStyle>
          <a:p>
            <a:r>
              <a:rPr lang="en-US" dirty="0"/>
              <a:t>Click to edit Master title style</a:t>
            </a:r>
          </a:p>
        </p:txBody>
      </p:sp>
    </p:spTree>
    <p:extLst>
      <p:ext uri="{BB962C8B-B14F-4D97-AF65-F5344CB8AC3E}">
        <p14:creationId xmlns:p14="http://schemas.microsoft.com/office/powerpoint/2010/main" val="1312302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89419" y="1012619"/>
            <a:ext cx="7039948" cy="1194243"/>
          </a:xfrm>
          <a:prstGeom prst="rect">
            <a:avLst/>
          </a:prstGeom>
        </p:spPr>
        <p:txBody>
          <a:bodyPr anchor="b" anchorCtr="0"/>
          <a:lstStyle>
            <a:lvl1pPr algn="l">
              <a:defRPr sz="4200" b="1" i="0" cap="none">
                <a:solidFill>
                  <a:srgbClr val="ED1C24"/>
                </a:solidFill>
              </a:defRPr>
            </a:lvl1pPr>
          </a:lstStyle>
          <a:p>
            <a:r>
              <a:rPr lang="en-US" dirty="0"/>
              <a:t>Click to edit Master title style</a:t>
            </a:r>
          </a:p>
        </p:txBody>
      </p:sp>
      <p:sp>
        <p:nvSpPr>
          <p:cNvPr id="3" name="Text Placeholder 2"/>
          <p:cNvSpPr>
            <a:spLocks noGrp="1"/>
          </p:cNvSpPr>
          <p:nvPr>
            <p:ph type="body" idx="1"/>
          </p:nvPr>
        </p:nvSpPr>
        <p:spPr>
          <a:xfrm>
            <a:off x="489419" y="2337703"/>
            <a:ext cx="7039948" cy="666109"/>
          </a:xfrm>
          <a:prstGeom prst="rect">
            <a:avLst/>
          </a:prstGeom>
        </p:spPr>
        <p:txBody>
          <a:bodyPr lIns="0" tIns="0" rIns="0" bIns="0" anchor="t" anchorCtr="0"/>
          <a:lstStyle>
            <a:lvl1pPr marL="0" indent="0">
              <a:buNone/>
              <a:defRPr sz="1600" b="0" i="0">
                <a:solidFill>
                  <a:schemeClr val="tx1"/>
                </a:solidFill>
                <a:latin typeface="Roboto Light"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75297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9144000"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394426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6097154" y="0"/>
            <a:ext cx="3046845"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16" name="Title Placeholder 11"/>
          <p:cNvSpPr>
            <a:spLocks noGrp="1"/>
          </p:cNvSpPr>
          <p:nvPr>
            <p:ph type="title"/>
          </p:nvPr>
        </p:nvSpPr>
        <p:spPr>
          <a:xfrm>
            <a:off x="488189" y="514687"/>
            <a:ext cx="5377859" cy="401741"/>
          </a:xfrm>
          <a:prstGeom prst="rect">
            <a:avLst/>
          </a:prstGeom>
        </p:spPr>
        <p:txBody>
          <a:bodyPr vert="horz" lIns="0" tIns="0" rIns="0" bIns="0" rtlCol="0" anchor="t" anchorCtr="0">
            <a:noAutofit/>
          </a:bodyPr>
          <a:lstStyle>
            <a:lvl1pPr>
              <a:defRPr sz="2800" b="1" i="0">
                <a:solidFill>
                  <a:srgbClr val="ED1C24"/>
                </a:solidFill>
              </a:defRPr>
            </a:lvl1pPr>
          </a:lstStyle>
          <a:p>
            <a:r>
              <a:rPr lang="en-US" dirty="0"/>
              <a:t>Click to edit Master title style</a:t>
            </a:r>
          </a:p>
        </p:txBody>
      </p:sp>
      <p:sp>
        <p:nvSpPr>
          <p:cNvPr id="7" name="Text Placeholder 15"/>
          <p:cNvSpPr>
            <a:spLocks noGrp="1"/>
          </p:cNvSpPr>
          <p:nvPr>
            <p:ph type="body" sz="quarter" idx="13"/>
          </p:nvPr>
        </p:nvSpPr>
        <p:spPr>
          <a:xfrm>
            <a:off x="489419" y="1325526"/>
            <a:ext cx="5376629" cy="2813028"/>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54273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p:nvPr>
        </p:nvSpPr>
        <p:spPr>
          <a:xfrm>
            <a:off x="489419" y="1183972"/>
            <a:ext cx="7039948" cy="1620011"/>
          </a:xfrm>
          <a:prstGeom prst="rect">
            <a:avLst/>
          </a:prstGeom>
        </p:spPr>
        <p:txBody>
          <a:bodyPr anchor="b" anchorCtr="0"/>
          <a:lstStyle>
            <a:lvl1pPr algn="l">
              <a:defRPr sz="3200" b="1" i="0" cap="none">
                <a:solidFill>
                  <a:srgbClr val="ED1C24"/>
                </a:solidFill>
              </a:defRPr>
            </a:lvl1pPr>
          </a:lstStyle>
          <a:p>
            <a:r>
              <a:rPr lang="en-US" dirty="0"/>
              <a:t>Click to edit Master title style</a:t>
            </a:r>
          </a:p>
        </p:txBody>
      </p:sp>
    </p:spTree>
    <p:extLst>
      <p:ext uri="{BB962C8B-B14F-4D97-AF65-F5344CB8AC3E}">
        <p14:creationId xmlns:p14="http://schemas.microsoft.com/office/powerpoint/2010/main" val="761204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hoto 2 Line Title">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8" name="Text Placeholder 15"/>
          <p:cNvSpPr>
            <a:spLocks noGrp="1"/>
          </p:cNvSpPr>
          <p:nvPr>
            <p:ph type="body" sz="quarter" idx="15"/>
          </p:nvPr>
        </p:nvSpPr>
        <p:spPr>
          <a:xfrm>
            <a:off x="495301" y="1447171"/>
            <a:ext cx="3847280" cy="2691382"/>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0089" y="511238"/>
            <a:ext cx="3852492" cy="752563"/>
          </a:xfrm>
        </p:spPr>
        <p:txBody>
          <a:bodyPr/>
          <a:lstStyle>
            <a:lvl1pPr>
              <a:defRPr sz="2800" b="1" i="0">
                <a:solidFill>
                  <a:srgbClr val="ED1C24"/>
                </a:solidFill>
              </a:defRPr>
            </a:lvl1pPr>
          </a:lstStyle>
          <a:p>
            <a:r>
              <a:rPr lang="en-US" dirty="0"/>
              <a:t>Click to edit Master title style</a:t>
            </a:r>
          </a:p>
        </p:txBody>
      </p:sp>
    </p:spTree>
    <p:extLst>
      <p:ext uri="{BB962C8B-B14F-4D97-AF65-F5344CB8AC3E}">
        <p14:creationId xmlns:p14="http://schemas.microsoft.com/office/powerpoint/2010/main" val="299334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hoto 1 Line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4573732" y="0"/>
            <a:ext cx="4570267"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
        <p:nvSpPr>
          <p:cNvPr id="6" name="Text Placeholder 15"/>
          <p:cNvSpPr>
            <a:spLocks noGrp="1"/>
          </p:cNvSpPr>
          <p:nvPr>
            <p:ph type="body" sz="quarter" idx="15"/>
          </p:nvPr>
        </p:nvSpPr>
        <p:spPr>
          <a:xfrm>
            <a:off x="489420" y="1318436"/>
            <a:ext cx="3885936" cy="2820117"/>
          </a:xfrm>
          <a:prstGeom prst="rect">
            <a:avLst/>
          </a:prstGeom>
        </p:spPr>
        <p:txBody>
          <a:bodyPr lIns="0" tIns="0" bIns="0"/>
          <a:lstStyle>
            <a:lvl1pPr marL="0" indent="-182880">
              <a:lnSpc>
                <a:spcPct val="90000"/>
              </a:lnSpc>
              <a:buClr>
                <a:srgbClr val="21AEF1"/>
              </a:buClr>
              <a:buSzPct val="90000"/>
              <a:buFont typeface="Wingdings" charset="2"/>
              <a:buChar char="●"/>
              <a:defRPr sz="1350" b="0" i="0">
                <a:latin typeface="Roboto Light" panose="02000000000000000000" pitchFamily="2" charset="0"/>
              </a:defRPr>
            </a:lvl1pPr>
            <a:lvl2pPr marL="457200">
              <a:lnSpc>
                <a:spcPct val="90000"/>
              </a:lnSpc>
              <a:defRPr sz="1350" b="0" i="0">
                <a:latin typeface="Roboto Light" panose="02000000000000000000" pitchFamily="2" charset="0"/>
              </a:defRPr>
            </a:lvl2pPr>
            <a:lvl3pPr marL="640080" indent="-182880">
              <a:lnSpc>
                <a:spcPct val="90000"/>
              </a:lnSpc>
              <a:buFont typeface="Lucida Grande"/>
              <a:buChar char="•"/>
              <a:defRPr sz="1350" b="0" i="0">
                <a:latin typeface="Roboto Light" panose="02000000000000000000" pitchFamily="2" charset="0"/>
              </a:defRPr>
            </a:lvl3pPr>
            <a:lvl4pPr marL="914400">
              <a:lnSpc>
                <a:spcPct val="90000"/>
              </a:lnSpc>
              <a:defRPr sz="1350" b="0" i="0">
                <a:latin typeface="Roboto Light" panose="02000000000000000000" pitchFamily="2" charset="0"/>
              </a:defRPr>
            </a:lvl4pPr>
            <a:lvl5pPr marL="1097280" indent="-182880">
              <a:lnSpc>
                <a:spcPct val="90000"/>
              </a:lnSpc>
              <a:buFont typeface="Arial"/>
              <a:buChar char="•"/>
              <a:defRPr sz="1350" b="0" i="0">
                <a:latin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9420" y="508629"/>
            <a:ext cx="3886825" cy="471988"/>
          </a:xfrm>
        </p:spPr>
        <p:txBody>
          <a:bodyPr/>
          <a:lstStyle>
            <a:lvl1pPr>
              <a:defRPr sz="2800" b="1" i="0">
                <a:solidFill>
                  <a:srgbClr val="ED1C24"/>
                </a:solidFill>
              </a:defRPr>
            </a:lvl1pPr>
          </a:lstStyle>
          <a:p>
            <a:r>
              <a:rPr lang="en-US" dirty="0"/>
              <a:t>Click to edit Master title style</a:t>
            </a:r>
          </a:p>
        </p:txBody>
      </p:sp>
    </p:spTree>
    <p:extLst>
      <p:ext uri="{BB962C8B-B14F-4D97-AF65-F5344CB8AC3E}">
        <p14:creationId xmlns:p14="http://schemas.microsoft.com/office/powerpoint/2010/main" val="3786268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89419" y="1012619"/>
            <a:ext cx="7039948" cy="1194243"/>
          </a:xfrm>
          <a:prstGeom prst="rect">
            <a:avLst/>
          </a:prstGeom>
        </p:spPr>
        <p:txBody>
          <a:bodyPr anchor="b" anchorCtr="0"/>
          <a:lstStyle>
            <a:lvl1pPr algn="l">
              <a:defRPr sz="4200" b="1" i="0" cap="none">
                <a:solidFill>
                  <a:srgbClr val="ED1C24"/>
                </a:solidFill>
              </a:defRPr>
            </a:lvl1pPr>
          </a:lstStyle>
          <a:p>
            <a:r>
              <a:rPr lang="en-US" dirty="0"/>
              <a:t>Click to edit Master title style</a:t>
            </a:r>
          </a:p>
        </p:txBody>
      </p:sp>
      <p:sp>
        <p:nvSpPr>
          <p:cNvPr id="3" name="Text Placeholder 2"/>
          <p:cNvSpPr>
            <a:spLocks noGrp="1"/>
          </p:cNvSpPr>
          <p:nvPr>
            <p:ph type="body" idx="1"/>
          </p:nvPr>
        </p:nvSpPr>
        <p:spPr>
          <a:xfrm>
            <a:off x="489419" y="2337703"/>
            <a:ext cx="7039948" cy="666109"/>
          </a:xfrm>
          <a:prstGeom prst="rect">
            <a:avLst/>
          </a:prstGeom>
        </p:spPr>
        <p:txBody>
          <a:bodyPr lIns="0" tIns="0" rIns="0" bIns="0" anchor="t" anchorCtr="0"/>
          <a:lstStyle>
            <a:lvl1pPr marL="0" indent="0">
              <a:buNone/>
              <a:defRPr sz="1600" b="0" i="0">
                <a:solidFill>
                  <a:schemeClr val="tx1"/>
                </a:solidFill>
                <a:latin typeface="Roboto Light"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extBox 3">
            <a:extLst>
              <a:ext uri="{FF2B5EF4-FFF2-40B4-BE49-F238E27FC236}">
                <a16:creationId xmlns:a16="http://schemas.microsoft.com/office/drawing/2014/main" id="{BF46C3F1-9809-D641-BFFB-567BA5CF356C}"/>
              </a:ext>
            </a:extLst>
          </p:cNvPr>
          <p:cNvSpPr txBox="1"/>
          <p:nvPr userDrawn="1"/>
        </p:nvSpPr>
        <p:spPr>
          <a:xfrm>
            <a:off x="3189600" y="2692800"/>
            <a:ext cx="0" cy="0"/>
          </a:xfrm>
          <a:prstGeom prst="rect">
            <a:avLst/>
          </a:prstGeom>
        </p:spPr>
        <p:txBody>
          <a:bodyPr vert="horz" wrap="none" lIns="0" tIns="0" rIns="0" bIns="0" rtlCol="0" anchor="t" anchorCtr="0">
            <a:noAutofit/>
          </a:bodyPr>
          <a:lstStyle/>
          <a:p>
            <a:pPr algn="l"/>
            <a:endParaRPr lang="en-US" sz="3200" b="1" i="0" dirty="0">
              <a:solidFill>
                <a:srgbClr val="21B2F1"/>
              </a:solidFill>
              <a:latin typeface="Roboto" panose="02000000000000000000" pitchFamily="2" charset="0"/>
              <a:ea typeface="Arial Black" charset="0"/>
              <a:cs typeface="Arial Black" charset="0"/>
            </a:endParaRPr>
          </a:p>
        </p:txBody>
      </p:sp>
    </p:spTree>
    <p:extLst>
      <p:ext uri="{BB962C8B-B14F-4D97-AF65-F5344CB8AC3E}">
        <p14:creationId xmlns:p14="http://schemas.microsoft.com/office/powerpoint/2010/main" val="308455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9144000" cy="5143500"/>
          </a:xfrm>
          <a:prstGeom prst="rect">
            <a:avLst/>
          </a:prstGeom>
        </p:spPr>
        <p:txBody>
          <a:bodyPr/>
          <a:lstStyle>
            <a:lvl1pPr>
              <a:defRPr b="0" i="0">
                <a:latin typeface="Roboto Light"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130203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1.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268902" y="230663"/>
            <a:ext cx="7046298" cy="752563"/>
          </a:xfrm>
          <a:prstGeom prst="rect">
            <a:avLst/>
          </a:prstGeom>
        </p:spPr>
        <p:txBody>
          <a:bodyPr vert="horz" lIns="0" tIns="0" rIns="0" bIns="0" rtlCol="0" anchor="t" anchorCtr="0">
            <a:noAutofit/>
          </a:bodyPr>
          <a:lstStyle/>
          <a:p>
            <a:r>
              <a:rPr lang="en-US" dirty="0"/>
              <a:t>Click to edit Master title style</a:t>
            </a:r>
          </a:p>
        </p:txBody>
      </p:sp>
      <p:pic>
        <p:nvPicPr>
          <p:cNvPr id="7" name="Picture 6">
            <a:extLst>
              <a:ext uri="{FF2B5EF4-FFF2-40B4-BE49-F238E27FC236}">
                <a16:creationId xmlns:a16="http://schemas.microsoft.com/office/drawing/2014/main" id="{6184E159-674A-8E41-89D8-D82251507EE5}"/>
              </a:ext>
            </a:extLst>
          </p:cNvPr>
          <p:cNvPicPr>
            <a:picLocks noChangeAspect="1"/>
          </p:cNvPicPr>
          <p:nvPr userDrawn="1"/>
        </p:nvPicPr>
        <p:blipFill>
          <a:blip r:embed="rId12"/>
          <a:stretch>
            <a:fillRect/>
          </a:stretch>
        </p:blipFill>
        <p:spPr>
          <a:xfrm>
            <a:off x="268902" y="4361173"/>
            <a:ext cx="967470" cy="551664"/>
          </a:xfrm>
          <a:prstGeom prst="rect">
            <a:avLst/>
          </a:prstGeom>
        </p:spPr>
      </p:pic>
    </p:spTree>
    <p:extLst>
      <p:ext uri="{BB962C8B-B14F-4D97-AF65-F5344CB8AC3E}">
        <p14:creationId xmlns:p14="http://schemas.microsoft.com/office/powerpoint/2010/main" val="50260586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65" r:id="rId5"/>
    <p:sldLayoutId id="2147483666" r:id="rId6"/>
    <p:sldLayoutId id="2147483667" r:id="rId7"/>
    <p:sldLayoutId id="2147483651" r:id="rId8"/>
    <p:sldLayoutId id="2147483664" r:id="rId9"/>
    <p:sldLayoutId id="2147483663" r:id="rId10"/>
  </p:sldLayoutIdLst>
  <p:hf hdr="0" dt="0"/>
  <p:txStyles>
    <p:titleStyle>
      <a:lvl1pPr algn="l" defTabSz="457200" rtl="0" eaLnBrk="1" latinLnBrk="0" hangingPunct="1">
        <a:lnSpc>
          <a:spcPct val="80000"/>
        </a:lnSpc>
        <a:spcBef>
          <a:spcPct val="0"/>
        </a:spcBef>
        <a:buNone/>
        <a:defRPr sz="3200" b="1" i="0" kern="1200" normalizeH="0" baseline="0">
          <a:solidFill>
            <a:srgbClr val="ED1C24"/>
          </a:solidFill>
          <a:latin typeface="Roboto" panose="02000000000000000000" pitchFamily="2" charset="0"/>
          <a:ea typeface="+mj-ea"/>
          <a:cs typeface="Arial Black"/>
        </a:defRPr>
      </a:lvl1pPr>
    </p:titleStyle>
    <p:bodyStyle>
      <a:lvl1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1pPr>
      <a:lvl2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2pPr>
      <a:lvl3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3pPr>
      <a:lvl4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4pPr>
      <a:lvl5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1C24"/>
        </a:solidFill>
        <a:effectLst/>
      </p:bgPr>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268902" y="230663"/>
            <a:ext cx="7046298" cy="752563"/>
          </a:xfrm>
          <a:prstGeom prst="rect">
            <a:avLst/>
          </a:prstGeom>
        </p:spPr>
        <p:txBody>
          <a:bodyPr vert="horz" lIns="0" tIns="0" rIns="0" bIns="0" rtlCol="0" anchor="t" anchorCtr="0">
            <a:noAutofit/>
          </a:bodyPr>
          <a:lstStyle/>
          <a:p>
            <a:r>
              <a:rPr lang="en-US" dirty="0"/>
              <a:t>Click to edit Master title style</a:t>
            </a:r>
          </a:p>
        </p:txBody>
      </p:sp>
      <p:pic>
        <p:nvPicPr>
          <p:cNvPr id="7" name="Picture 6">
            <a:extLst>
              <a:ext uri="{FF2B5EF4-FFF2-40B4-BE49-F238E27FC236}">
                <a16:creationId xmlns:a16="http://schemas.microsoft.com/office/drawing/2014/main" id="{6184E159-674A-8E41-89D8-D82251507EE5}"/>
              </a:ext>
            </a:extLst>
          </p:cNvPr>
          <p:cNvPicPr>
            <a:picLocks noChangeAspect="1"/>
          </p:cNvPicPr>
          <p:nvPr userDrawn="1"/>
        </p:nvPicPr>
        <p:blipFill>
          <a:blip r:embed="rId12"/>
          <a:stretch>
            <a:fillRect/>
          </a:stretch>
        </p:blipFill>
        <p:spPr>
          <a:xfrm>
            <a:off x="268902" y="4361173"/>
            <a:ext cx="967470" cy="551663"/>
          </a:xfrm>
          <a:prstGeom prst="rect">
            <a:avLst/>
          </a:prstGeom>
        </p:spPr>
      </p:pic>
    </p:spTree>
    <p:extLst>
      <p:ext uri="{BB962C8B-B14F-4D97-AF65-F5344CB8AC3E}">
        <p14:creationId xmlns:p14="http://schemas.microsoft.com/office/powerpoint/2010/main" val="384713519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hdr="0" dt="0"/>
  <p:txStyles>
    <p:titleStyle>
      <a:lvl1pPr algn="l" defTabSz="457200" rtl="0" eaLnBrk="1" latinLnBrk="0" hangingPunct="1">
        <a:lnSpc>
          <a:spcPct val="80000"/>
        </a:lnSpc>
        <a:spcBef>
          <a:spcPct val="0"/>
        </a:spcBef>
        <a:buNone/>
        <a:defRPr sz="3200" b="1" i="0" kern="1200" normalizeH="0" baseline="0">
          <a:solidFill>
            <a:schemeClr val="bg1"/>
          </a:solidFill>
          <a:latin typeface="Roboto" panose="02000000000000000000" pitchFamily="2" charset="0"/>
          <a:ea typeface="+mj-ea"/>
          <a:cs typeface="Arial Black"/>
        </a:defRPr>
      </a:lvl1pPr>
    </p:titleStyle>
    <p:bodyStyle>
      <a:lvl1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1pPr>
      <a:lvl2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2pPr>
      <a:lvl3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3pPr>
      <a:lvl4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4pPr>
      <a:lvl5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A63"/>
        </a:solidFill>
        <a:effectLst/>
      </p:bgPr>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268902" y="230663"/>
            <a:ext cx="7046298" cy="752563"/>
          </a:xfrm>
          <a:prstGeom prst="rect">
            <a:avLst/>
          </a:prstGeom>
        </p:spPr>
        <p:txBody>
          <a:bodyPr vert="horz" lIns="0" tIns="0" rIns="0" bIns="0" rtlCol="0" anchor="t" anchorCtr="0">
            <a:noAutofit/>
          </a:bodyPr>
          <a:lstStyle/>
          <a:p>
            <a:r>
              <a:rPr lang="en-US" dirty="0"/>
              <a:t>Click to edit Master title style</a:t>
            </a:r>
          </a:p>
        </p:txBody>
      </p:sp>
      <p:pic>
        <p:nvPicPr>
          <p:cNvPr id="7" name="Picture 6">
            <a:extLst>
              <a:ext uri="{FF2B5EF4-FFF2-40B4-BE49-F238E27FC236}">
                <a16:creationId xmlns:a16="http://schemas.microsoft.com/office/drawing/2014/main" id="{6184E159-674A-8E41-89D8-D82251507EE5}"/>
              </a:ext>
            </a:extLst>
          </p:cNvPr>
          <p:cNvPicPr>
            <a:picLocks noChangeAspect="1"/>
          </p:cNvPicPr>
          <p:nvPr userDrawn="1"/>
        </p:nvPicPr>
        <p:blipFill>
          <a:blip r:embed="rId12"/>
          <a:stretch>
            <a:fillRect/>
          </a:stretch>
        </p:blipFill>
        <p:spPr>
          <a:xfrm>
            <a:off x="268903" y="4361173"/>
            <a:ext cx="967468" cy="551663"/>
          </a:xfrm>
          <a:prstGeom prst="rect">
            <a:avLst/>
          </a:prstGeom>
        </p:spPr>
      </p:pic>
    </p:spTree>
    <p:extLst>
      <p:ext uri="{BB962C8B-B14F-4D97-AF65-F5344CB8AC3E}">
        <p14:creationId xmlns:p14="http://schemas.microsoft.com/office/powerpoint/2010/main" val="14478078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hdr="0" dt="0"/>
  <p:txStyles>
    <p:titleStyle>
      <a:lvl1pPr algn="l" defTabSz="457200" rtl="0" eaLnBrk="1" latinLnBrk="0" hangingPunct="1">
        <a:lnSpc>
          <a:spcPct val="80000"/>
        </a:lnSpc>
        <a:spcBef>
          <a:spcPct val="0"/>
        </a:spcBef>
        <a:buNone/>
        <a:defRPr sz="3200" b="1" i="0" kern="1200" normalizeH="0" baseline="0">
          <a:solidFill>
            <a:schemeClr val="bg1"/>
          </a:solidFill>
          <a:latin typeface="Roboto" panose="02000000000000000000" pitchFamily="2" charset="0"/>
          <a:ea typeface="+mj-ea"/>
          <a:cs typeface="Arial Black"/>
        </a:defRPr>
      </a:lvl1pPr>
    </p:titleStyle>
    <p:bodyStyle>
      <a:lvl1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1pPr>
      <a:lvl2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2pPr>
      <a:lvl3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3pPr>
      <a:lvl4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4pPr>
      <a:lvl5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B0B0B0"/>
        </a:solidFill>
        <a:effectLst/>
      </p:bgPr>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268902" y="230663"/>
            <a:ext cx="7046298" cy="752563"/>
          </a:xfrm>
          <a:prstGeom prst="rect">
            <a:avLst/>
          </a:prstGeom>
        </p:spPr>
        <p:txBody>
          <a:bodyPr vert="horz" lIns="0" tIns="0" rIns="0" bIns="0" rtlCol="0" anchor="t" anchorCtr="0">
            <a:noAutofit/>
          </a:bodyPr>
          <a:lstStyle/>
          <a:p>
            <a:r>
              <a:rPr lang="en-US" dirty="0"/>
              <a:t>Click to edit Master title style</a:t>
            </a:r>
          </a:p>
        </p:txBody>
      </p:sp>
      <p:pic>
        <p:nvPicPr>
          <p:cNvPr id="7" name="Picture 6">
            <a:extLst>
              <a:ext uri="{FF2B5EF4-FFF2-40B4-BE49-F238E27FC236}">
                <a16:creationId xmlns:a16="http://schemas.microsoft.com/office/drawing/2014/main" id="{6184E159-674A-8E41-89D8-D82251507EE5}"/>
              </a:ext>
            </a:extLst>
          </p:cNvPr>
          <p:cNvPicPr>
            <a:picLocks noChangeAspect="1"/>
          </p:cNvPicPr>
          <p:nvPr userDrawn="1"/>
        </p:nvPicPr>
        <p:blipFill>
          <a:blip r:embed="rId12"/>
          <a:stretch>
            <a:fillRect/>
          </a:stretch>
        </p:blipFill>
        <p:spPr>
          <a:xfrm>
            <a:off x="273988" y="4364073"/>
            <a:ext cx="957297" cy="545862"/>
          </a:xfrm>
          <a:prstGeom prst="rect">
            <a:avLst/>
          </a:prstGeom>
        </p:spPr>
      </p:pic>
    </p:spTree>
    <p:extLst>
      <p:ext uri="{BB962C8B-B14F-4D97-AF65-F5344CB8AC3E}">
        <p14:creationId xmlns:p14="http://schemas.microsoft.com/office/powerpoint/2010/main" val="30250500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hdr="0" dt="0"/>
  <p:txStyles>
    <p:titleStyle>
      <a:lvl1pPr algn="l" defTabSz="457200" rtl="0" eaLnBrk="1" latinLnBrk="0" hangingPunct="1">
        <a:lnSpc>
          <a:spcPct val="80000"/>
        </a:lnSpc>
        <a:spcBef>
          <a:spcPct val="0"/>
        </a:spcBef>
        <a:buNone/>
        <a:defRPr sz="3200" b="1" i="0" kern="1200" normalizeH="0" baseline="0">
          <a:solidFill>
            <a:schemeClr val="bg1"/>
          </a:solidFill>
          <a:latin typeface="Roboto" panose="02000000000000000000" pitchFamily="2" charset="0"/>
          <a:ea typeface="+mj-ea"/>
          <a:cs typeface="Arial Black"/>
        </a:defRPr>
      </a:lvl1pPr>
    </p:titleStyle>
    <p:bodyStyle>
      <a:lvl1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1pPr>
      <a:lvl2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2pPr>
      <a:lvl3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3pPr>
      <a:lvl4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4pPr>
      <a:lvl5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9E3DC"/>
        </a:solidFill>
        <a:effectLst/>
      </p:bgPr>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268902" y="230663"/>
            <a:ext cx="7046298" cy="752563"/>
          </a:xfrm>
          <a:prstGeom prst="rect">
            <a:avLst/>
          </a:prstGeom>
        </p:spPr>
        <p:txBody>
          <a:bodyPr vert="horz" lIns="0" tIns="0" rIns="0" bIns="0" rtlCol="0" anchor="t" anchorCtr="0">
            <a:noAutofit/>
          </a:bodyPr>
          <a:lstStyle/>
          <a:p>
            <a:r>
              <a:rPr lang="en-US" dirty="0"/>
              <a:t>Click to edit Master title style</a:t>
            </a:r>
          </a:p>
        </p:txBody>
      </p:sp>
      <p:pic>
        <p:nvPicPr>
          <p:cNvPr id="7" name="Picture 6">
            <a:extLst>
              <a:ext uri="{FF2B5EF4-FFF2-40B4-BE49-F238E27FC236}">
                <a16:creationId xmlns:a16="http://schemas.microsoft.com/office/drawing/2014/main" id="{6184E159-674A-8E41-89D8-D82251507EE5}"/>
              </a:ext>
            </a:extLst>
          </p:cNvPr>
          <p:cNvPicPr>
            <a:picLocks noChangeAspect="1"/>
          </p:cNvPicPr>
          <p:nvPr userDrawn="1"/>
        </p:nvPicPr>
        <p:blipFill>
          <a:blip r:embed="rId12"/>
          <a:stretch>
            <a:fillRect/>
          </a:stretch>
        </p:blipFill>
        <p:spPr>
          <a:xfrm>
            <a:off x="273989" y="4364073"/>
            <a:ext cx="957295" cy="545862"/>
          </a:xfrm>
          <a:prstGeom prst="rect">
            <a:avLst/>
          </a:prstGeom>
        </p:spPr>
      </p:pic>
    </p:spTree>
    <p:extLst>
      <p:ext uri="{BB962C8B-B14F-4D97-AF65-F5344CB8AC3E}">
        <p14:creationId xmlns:p14="http://schemas.microsoft.com/office/powerpoint/2010/main" val="217495836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hf hdr="0" dt="0"/>
  <p:txStyles>
    <p:titleStyle>
      <a:lvl1pPr algn="l" defTabSz="457200" rtl="0" eaLnBrk="1" latinLnBrk="0" hangingPunct="1">
        <a:lnSpc>
          <a:spcPct val="80000"/>
        </a:lnSpc>
        <a:spcBef>
          <a:spcPct val="0"/>
        </a:spcBef>
        <a:buNone/>
        <a:defRPr sz="3200" b="1" i="0" kern="1200" normalizeH="0" baseline="0">
          <a:solidFill>
            <a:srgbClr val="ED1C24"/>
          </a:solidFill>
          <a:latin typeface="Roboto" panose="02000000000000000000" pitchFamily="2" charset="0"/>
          <a:ea typeface="+mj-ea"/>
          <a:cs typeface="Arial Black"/>
        </a:defRPr>
      </a:lvl1pPr>
    </p:titleStyle>
    <p:bodyStyle>
      <a:lvl1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1pPr>
      <a:lvl2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2pPr>
      <a:lvl3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3pPr>
      <a:lvl4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4pPr>
      <a:lvl5pPr marL="0" indent="-182880" algn="l" defTabSz="457200" rtl="0" eaLnBrk="1" latinLnBrk="0" hangingPunct="1">
        <a:lnSpc>
          <a:spcPts val="2000"/>
        </a:lnSpc>
        <a:spcBef>
          <a:spcPts val="300"/>
        </a:spcBef>
        <a:spcAft>
          <a:spcPts val="600"/>
        </a:spcAft>
        <a:buClr>
          <a:schemeClr val="bg1">
            <a:lumMod val="50000"/>
          </a:schemeClr>
        </a:buClr>
        <a:buSzPct val="125000"/>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czsfDRwYPMA?start=134&amp;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038737-CA85-684E-9394-DE619CFD1A70}"/>
              </a:ext>
            </a:extLst>
          </p:cNvPr>
          <p:cNvSpPr txBox="1"/>
          <p:nvPr/>
        </p:nvSpPr>
        <p:spPr>
          <a:xfrm>
            <a:off x="533400" y="762000"/>
            <a:ext cx="0" cy="0"/>
          </a:xfrm>
          <a:prstGeom prst="rect">
            <a:avLst/>
          </a:prstGeom>
        </p:spPr>
        <p:txBody>
          <a:bodyPr vert="horz" wrap="none" lIns="0" tIns="0" rIns="0" bIns="0" rtlCol="0" anchor="t" anchorCtr="0">
            <a:noAutofit/>
          </a:bodyPr>
          <a:lstStyle/>
          <a:p>
            <a:pPr algn="l"/>
            <a:endParaRPr lang="en-US" sz="3200" b="1" dirty="0">
              <a:solidFill>
                <a:srgbClr val="21B2F1"/>
              </a:solidFill>
              <a:latin typeface="Roboto" panose="02000000000000000000" pitchFamily="2" charset="0"/>
              <a:ea typeface="Arial Black" charset="0"/>
              <a:cs typeface="Arial Black" charset="0"/>
            </a:endParaRPr>
          </a:p>
        </p:txBody>
      </p:sp>
      <p:pic>
        <p:nvPicPr>
          <p:cNvPr id="3" name="Picture 2">
            <a:extLst>
              <a:ext uri="{FF2B5EF4-FFF2-40B4-BE49-F238E27FC236}">
                <a16:creationId xmlns:a16="http://schemas.microsoft.com/office/drawing/2014/main" id="{102225C7-1682-A142-B5F9-031362D2EB9B}"/>
              </a:ext>
            </a:extLst>
          </p:cNvPr>
          <p:cNvPicPr>
            <a:picLocks noChangeAspect="1"/>
          </p:cNvPicPr>
          <p:nvPr/>
        </p:nvPicPr>
        <p:blipFill>
          <a:blip r:embed="rId3"/>
          <a:stretch>
            <a:fillRect/>
          </a:stretch>
        </p:blipFill>
        <p:spPr>
          <a:xfrm>
            <a:off x="331312" y="245854"/>
            <a:ext cx="1810363" cy="1032292"/>
          </a:xfrm>
          <a:prstGeom prst="rect">
            <a:avLst/>
          </a:prstGeom>
        </p:spPr>
      </p:pic>
      <p:sp>
        <p:nvSpPr>
          <p:cNvPr id="4" name="Title 1">
            <a:extLst>
              <a:ext uri="{FF2B5EF4-FFF2-40B4-BE49-F238E27FC236}">
                <a16:creationId xmlns:a16="http://schemas.microsoft.com/office/drawing/2014/main" id="{7A4A327F-B819-0409-C13D-8F022465258F}"/>
              </a:ext>
            </a:extLst>
          </p:cNvPr>
          <p:cNvSpPr txBox="1">
            <a:spLocks/>
          </p:cNvSpPr>
          <p:nvPr/>
        </p:nvSpPr>
        <p:spPr>
          <a:xfrm>
            <a:off x="278579" y="3084309"/>
            <a:ext cx="8586841" cy="1066753"/>
          </a:xfrm>
          <a:prstGeom prst="rect">
            <a:avLst/>
          </a:prstGeom>
        </p:spPr>
        <p:txBody>
          <a:bodyPr vert="horz" lIns="0" tIns="0" rIns="0" bIns="0" rtlCol="0" anchor="b" anchorCtr="0">
            <a:noAutofit/>
          </a:bodyPr>
          <a:lstStyle>
            <a:lvl1pPr algn="l" defTabSz="457200" rtl="0" eaLnBrk="1" latinLnBrk="0" hangingPunct="1">
              <a:lnSpc>
                <a:spcPct val="80000"/>
              </a:lnSpc>
              <a:spcBef>
                <a:spcPct val="0"/>
              </a:spcBef>
              <a:buNone/>
              <a:defRPr sz="4200" b="1" i="0" kern="1200" normalizeH="0" baseline="0">
                <a:solidFill>
                  <a:srgbClr val="FFFFFF"/>
                </a:solidFill>
                <a:latin typeface="Roboto" panose="02000000000000000000" pitchFamily="2" charset="0"/>
                <a:ea typeface="+mj-ea"/>
                <a:cs typeface="Arial Black"/>
              </a:defRPr>
            </a:lvl1pPr>
          </a:lstStyle>
          <a:p>
            <a:pPr marL="0" marR="0" algn="ctr">
              <a:spcBef>
                <a:spcPts val="0"/>
              </a:spcBef>
              <a:spcAft>
                <a:spcPts val="0"/>
              </a:spcAft>
            </a:pPr>
            <a:r>
              <a:rPr lang="en-US" sz="2400" b="1" dirty="0">
                <a:solidFill>
                  <a:schemeClr val="bg1"/>
                </a:solidFill>
                <a:effectLst/>
                <a:ea typeface="Roboto" panose="02000000000000000000" pitchFamily="2" charset="0"/>
                <a:cs typeface="Roboto" panose="02000000000000000000" pitchFamily="2" charset="0"/>
              </a:rPr>
              <a:t>Senate Elections and Constitutional Amendments Committee</a:t>
            </a:r>
            <a:endParaRPr lang="en-US" sz="2400" dirty="0">
              <a:solidFill>
                <a:schemeClr val="bg1"/>
              </a:solidFill>
              <a:effectLst/>
              <a:ea typeface="Roboto" panose="02000000000000000000" pitchFamily="2" charset="0"/>
              <a:cs typeface="Roboto" panose="02000000000000000000" pitchFamily="2" charset="0"/>
            </a:endParaRPr>
          </a:p>
          <a:p>
            <a:pPr marL="0" marR="0" algn="ctr">
              <a:spcBef>
                <a:spcPts val="0"/>
              </a:spcBef>
              <a:spcAft>
                <a:spcPts val="0"/>
              </a:spcAft>
            </a:pPr>
            <a:r>
              <a:rPr lang="en-US" sz="2400" b="1" dirty="0">
                <a:solidFill>
                  <a:schemeClr val="bg1"/>
                </a:solidFill>
                <a:effectLst/>
                <a:ea typeface="Roboto" panose="02000000000000000000" pitchFamily="2" charset="0"/>
                <a:cs typeface="Roboto" panose="02000000000000000000" pitchFamily="2" charset="0"/>
              </a:rPr>
              <a:t>Assembly Elections Committee</a:t>
            </a:r>
            <a:endParaRPr lang="en-US" sz="2400" dirty="0">
              <a:solidFill>
                <a:schemeClr val="bg1"/>
              </a:solidFill>
              <a:effectLst/>
              <a:ea typeface="Roboto" panose="02000000000000000000" pitchFamily="2" charset="0"/>
              <a:cs typeface="Roboto" panose="02000000000000000000" pitchFamily="2" charset="0"/>
            </a:endParaRPr>
          </a:p>
          <a:p>
            <a:pPr marL="0" marR="0" algn="ctr">
              <a:spcBef>
                <a:spcPts val="0"/>
              </a:spcBef>
              <a:spcAft>
                <a:spcPts val="0"/>
              </a:spcAft>
            </a:pPr>
            <a:r>
              <a:rPr lang="en-US" sz="2400" b="1" dirty="0">
                <a:solidFill>
                  <a:schemeClr val="bg1"/>
                </a:solidFill>
                <a:effectLst/>
                <a:ea typeface="Roboto" panose="02000000000000000000" pitchFamily="2" charset="0"/>
                <a:cs typeface="Roboto" panose="02000000000000000000" pitchFamily="2" charset="0"/>
              </a:rPr>
              <a:t>Joint Hearing</a:t>
            </a:r>
            <a:endParaRPr lang="en-US" sz="2400" dirty="0">
              <a:solidFill>
                <a:schemeClr val="bg1"/>
              </a:solidFill>
              <a:effectLst/>
              <a:ea typeface="Roboto" panose="02000000000000000000" pitchFamily="2" charset="0"/>
              <a:cs typeface="Roboto" panose="02000000000000000000" pitchFamily="2" charset="0"/>
            </a:endParaRPr>
          </a:p>
          <a:p>
            <a:pPr marL="0" marR="0" algn="ctr">
              <a:spcBef>
                <a:spcPts val="0"/>
              </a:spcBef>
              <a:spcAft>
                <a:spcPts val="0"/>
              </a:spcAft>
            </a:pPr>
            <a:r>
              <a:rPr lang="en-US" sz="2400" b="1" dirty="0">
                <a:solidFill>
                  <a:schemeClr val="bg1"/>
                </a:solidFill>
                <a:effectLst/>
                <a:ea typeface="Roboto" panose="02000000000000000000" pitchFamily="2" charset="0"/>
                <a:cs typeface="Roboto" panose="02000000000000000000" pitchFamily="2" charset="0"/>
              </a:rPr>
              <a:t>“Artificial Intelligence and Elections: Protecting Democracy in the Digital Era”</a:t>
            </a:r>
            <a:endParaRPr lang="en-US" sz="2400" dirty="0">
              <a:solidFill>
                <a:schemeClr val="bg1"/>
              </a:solidFill>
              <a:effectLst/>
              <a:ea typeface="Roboto" panose="02000000000000000000" pitchFamily="2" charset="0"/>
              <a:cs typeface="Roboto" panose="02000000000000000000" pitchFamily="2" charset="0"/>
            </a:endParaRPr>
          </a:p>
          <a:p>
            <a:pPr marL="0" marR="0" algn="ctr">
              <a:spcBef>
                <a:spcPts val="0"/>
              </a:spcBef>
              <a:spcAft>
                <a:spcPts val="0"/>
              </a:spcAft>
            </a:pPr>
            <a:endParaRPr lang="en-US" sz="2000" b="1" dirty="0">
              <a:solidFill>
                <a:schemeClr val="bg1"/>
              </a:solidFill>
              <a:effectLst/>
              <a:ea typeface="Roboto" panose="02000000000000000000" pitchFamily="2" charset="0"/>
              <a:cs typeface="Roboto" panose="02000000000000000000" pitchFamily="2" charset="0"/>
            </a:endParaRPr>
          </a:p>
          <a:p>
            <a:pPr marL="0" marR="0" algn="ctr">
              <a:spcBef>
                <a:spcPts val="0"/>
              </a:spcBef>
              <a:spcAft>
                <a:spcPts val="0"/>
              </a:spcAft>
            </a:pPr>
            <a:endParaRPr lang="en-US" sz="2000" b="1" dirty="0">
              <a:solidFill>
                <a:schemeClr val="bg1"/>
              </a:solidFill>
              <a:effectLst/>
              <a:ea typeface="Roboto" panose="02000000000000000000" pitchFamily="2" charset="0"/>
              <a:cs typeface="Roboto" panose="02000000000000000000" pitchFamily="2" charset="0"/>
            </a:endParaRPr>
          </a:p>
          <a:p>
            <a:pPr marL="0" marR="0" algn="ctr">
              <a:spcBef>
                <a:spcPts val="0"/>
              </a:spcBef>
              <a:spcAft>
                <a:spcPts val="0"/>
              </a:spcAft>
            </a:pPr>
            <a:r>
              <a:rPr lang="en-US" sz="2000" b="1" dirty="0">
                <a:solidFill>
                  <a:schemeClr val="bg1"/>
                </a:solidFill>
                <a:effectLst/>
                <a:ea typeface="Roboto" panose="02000000000000000000" pitchFamily="2" charset="0"/>
                <a:cs typeface="Roboto" panose="02000000000000000000" pitchFamily="2" charset="0"/>
              </a:rPr>
              <a:t>Liz Howard, Brennan Center for Justice</a:t>
            </a:r>
            <a:endParaRPr lang="en-US" sz="2000" dirty="0">
              <a:solidFill>
                <a:schemeClr val="bg1"/>
              </a:solidFill>
              <a:effectLs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2764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of protesters created by an external consultant using AI content generator Midjourney">
            <a:extLst>
              <a:ext uri="{FF2B5EF4-FFF2-40B4-BE49-F238E27FC236}">
                <a16:creationId xmlns:a16="http://schemas.microsoft.com/office/drawing/2014/main" id="{DF594865-6E70-93AB-CC66-05C3221854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147" b="2"/>
          <a:stretch/>
        </p:blipFill>
        <p:spPr bwMode="auto">
          <a:xfrm>
            <a:off x="4768646" y="10"/>
            <a:ext cx="4375353" cy="5143490"/>
          </a:xfrm>
          <a:prstGeom prst="rect">
            <a:avLst/>
          </a:prstGeom>
          <a:solidFill>
            <a:srgbClr val="FFFFFF"/>
          </a:solidFill>
        </p:spPr>
      </p:pic>
      <p:sp>
        <p:nvSpPr>
          <p:cNvPr id="5" name="Text Placeholder 4"/>
          <p:cNvSpPr>
            <a:spLocks noGrp="1"/>
          </p:cNvSpPr>
          <p:nvPr>
            <p:ph type="body" sz="quarter" idx="15"/>
          </p:nvPr>
        </p:nvSpPr>
        <p:spPr>
          <a:xfrm>
            <a:off x="489420" y="1318436"/>
            <a:ext cx="3885936" cy="2820117"/>
          </a:xfrm>
        </p:spPr>
        <p:txBody>
          <a:bodyPr>
            <a:normAutofit/>
          </a:bodyPr>
          <a:lstStyle/>
          <a:p>
            <a:pPr indent="0">
              <a:buNone/>
            </a:pP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HOW IT COULD HAPPEN</a:t>
            </a:r>
          </a:p>
          <a:p>
            <a:pPr indent="0">
              <a:buNone/>
            </a:pPr>
            <a:r>
              <a:rPr lang="en-US" dirty="0"/>
              <a:t>Angry and hostile posts are appearing at a rapid rate on social media, recruiting people to join protests. One post reads, “The fight for democracy is here! Fight off the deniers! Every vote must count! Protest starts at 8:00 a.m. at the vote counting center.” Another post that was flagged and quickly removed said, “End the fraud! End the corruption! Arm yourself and be ready to defend our freedom! Early voting protest TODAY!” Some of the accounts posting the content appear suspicious — they were created recently, and some contain images that on close inspection appear to be AI-generated.</a:t>
            </a:r>
          </a:p>
        </p:txBody>
      </p:sp>
      <p:sp>
        <p:nvSpPr>
          <p:cNvPr id="4" name="Title 3"/>
          <p:cNvSpPr>
            <a:spLocks noGrp="1"/>
          </p:cNvSpPr>
          <p:nvPr>
            <p:ph type="title"/>
          </p:nvPr>
        </p:nvSpPr>
        <p:spPr>
          <a:xfrm>
            <a:off x="489420" y="272635"/>
            <a:ext cx="4080848" cy="471988"/>
          </a:xfrm>
        </p:spPr>
        <p:txBody>
          <a:bodyPr anchor="t">
            <a:normAutofit fontScale="90000"/>
          </a:bodyPr>
          <a:lstStyle/>
          <a:p>
            <a:pPr algn="l"/>
            <a:r>
              <a:rPr lang="en-US" b="1" i="0" dirty="0">
                <a:solidFill>
                  <a:srgbClr val="000000"/>
                </a:solidFill>
                <a:effectLst/>
                <a:latin typeface="Benton Sans"/>
              </a:rPr>
              <a:t>AI-GENERATED SOCIAL MEDIA POSTS CALL FOR ARMED PROTEST AT POLLING PLACES</a:t>
            </a: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67836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495301" y="1447171"/>
            <a:ext cx="2087377" cy="2691382"/>
          </a:xfrm>
        </p:spPr>
        <p:txBody>
          <a:bodyPr>
            <a:normAutofit/>
          </a:bodyPr>
          <a:lstStyle/>
          <a:p>
            <a:pPr indent="0">
              <a:lnSpc>
                <a:spcPct val="100000"/>
              </a:lnSpc>
              <a:buNone/>
            </a:pPr>
            <a:r>
              <a:rPr lang="en-US" b="1" dirty="0">
                <a:solidFill>
                  <a:srgbClr val="ED1C24"/>
                </a:solidFill>
                <a:latin typeface="Roboto" panose="02000000000000000000" pitchFamily="2" charset="0"/>
                <a:ea typeface="Roboto" panose="02000000000000000000" pitchFamily="2" charset="0"/>
                <a:cs typeface="Roboto" panose="02000000000000000000" pitchFamily="2" charset="0"/>
              </a:rPr>
              <a:t>HOW IT COULD HAPPEN</a:t>
            </a:r>
          </a:p>
          <a:p>
            <a:pPr indent="0">
              <a:buNone/>
            </a:pPr>
            <a:r>
              <a:rPr lang="en-US" dirty="0"/>
              <a:t>A local election office receives a series of Freedom of Information (FOIA) requests, each with slightly different wording, such that they each require different responses. They appear likely to have been generated by AI.</a:t>
            </a:r>
          </a:p>
        </p:txBody>
      </p:sp>
      <p:sp>
        <p:nvSpPr>
          <p:cNvPr id="4" name="Title 3"/>
          <p:cNvSpPr>
            <a:spLocks noGrp="1"/>
          </p:cNvSpPr>
          <p:nvPr>
            <p:ph type="title"/>
          </p:nvPr>
        </p:nvSpPr>
        <p:spPr>
          <a:xfrm>
            <a:off x="495301" y="323965"/>
            <a:ext cx="6813463" cy="752563"/>
          </a:xfrm>
        </p:spPr>
        <p:txBody>
          <a:bodyPr anchor="t">
            <a:normAutofit/>
          </a:bodyPr>
          <a:lstStyle/>
          <a:p>
            <a:pPr algn="l"/>
            <a:r>
              <a:rPr lang="en-US" b="1" i="0" cap="all" dirty="0">
                <a:solidFill>
                  <a:srgbClr val="000000"/>
                </a:solidFill>
                <a:effectLst/>
                <a:latin typeface="Benton Sans"/>
              </a:rPr>
              <a:t>ELECTION OFFICES FLOODED WITH AI-GENERATED FOIA REQUESTS</a:t>
            </a: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pic>
        <p:nvPicPr>
          <p:cNvPr id="7176" name="Picture 8" descr="Sample email that could be used to overwhelm election offices with FOIA requests">
            <a:extLst>
              <a:ext uri="{FF2B5EF4-FFF2-40B4-BE49-F238E27FC236}">
                <a16:creationId xmlns:a16="http://schemas.microsoft.com/office/drawing/2014/main" id="{991EA71A-16D3-2DC8-5F8F-23100ADB8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624" y="1218244"/>
            <a:ext cx="6133625" cy="284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733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370" y="608663"/>
            <a:ext cx="7586461" cy="417944"/>
          </a:xfrm>
        </p:spPr>
        <p:txBody>
          <a:bodyPr/>
          <a:lstStyle/>
          <a:p>
            <a:pPr algn="l"/>
            <a:r>
              <a:rPr lang="en-US" b="1" i="0" cap="all" dirty="0">
                <a:solidFill>
                  <a:srgbClr val="000000"/>
                </a:solidFill>
                <a:effectLst/>
                <a:latin typeface="Benton Sans"/>
              </a:rPr>
              <a:t>ELECTION OFFICIAL DEEPFAKED IN A PUBLIC POST</a:t>
            </a:r>
          </a:p>
        </p:txBody>
      </p:sp>
      <p:sp>
        <p:nvSpPr>
          <p:cNvPr id="5" name="Text Placeholder 4"/>
          <p:cNvSpPr>
            <a:spLocks noGrp="1"/>
          </p:cNvSpPr>
          <p:nvPr>
            <p:ph type="body" sz="quarter" idx="13"/>
          </p:nvPr>
        </p:nvSpPr>
        <p:spPr>
          <a:xfrm>
            <a:off x="210370" y="1079447"/>
            <a:ext cx="3602020" cy="2984605"/>
          </a:xfrm>
        </p:spPr>
        <p:txBody>
          <a:bodyPr/>
          <a:lstStyle/>
          <a:p>
            <a:pPr indent="0">
              <a:lnSpc>
                <a:spcPct val="100000"/>
              </a:lnSpc>
              <a:buNone/>
            </a:pPr>
            <a:r>
              <a:rPr lang="en-US" b="1" dirty="0">
                <a:solidFill>
                  <a:srgbClr val="ED1C24"/>
                </a:solidFill>
                <a:latin typeface="Roboto" panose="02000000000000000000" pitchFamily="2" charset="0"/>
                <a:ea typeface="Roboto" panose="02000000000000000000" pitchFamily="2" charset="0"/>
                <a:cs typeface="Roboto" panose="02000000000000000000" pitchFamily="2" charset="0"/>
              </a:rPr>
              <a:t>HOW IT COULD HAPPEN</a:t>
            </a:r>
          </a:p>
          <a:p>
            <a:pPr indent="0">
              <a:lnSpc>
                <a:spcPct val="100000"/>
              </a:lnSpc>
              <a:buNone/>
            </a:pPr>
            <a:r>
              <a:rPr lang="en-US" dirty="0">
                <a:solidFill>
                  <a:schemeClr val="tx2"/>
                </a:solidFill>
                <a:ea typeface="Roboto Light" panose="02000000000000000000" pitchFamily="2" charset="0"/>
                <a:cs typeface="Roboto Light" panose="02000000000000000000" pitchFamily="2" charset="0"/>
              </a:rPr>
              <a:t>A foreign adversary gathers publicly available video of an election official and uses the audio and visuals to train an AI system. With this training, the adversary can create a deepfake video depicting the official giving false information designed to trick voters, including falsehoods about how to vote. It could be targeted at members of a specific political party, gender, race or ethnicity. This deepfake is an AI version of Arizona Secretary of State Adrian Fontes and was produced as part of a statewide election security tabletop exercise with his consent and cooperation. </a:t>
            </a:r>
            <a:endParaRPr lang="en-US" dirty="0">
              <a:solidFill>
                <a:schemeClr val="tx2"/>
              </a:solidFill>
            </a:endParaRP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pic>
        <p:nvPicPr>
          <p:cNvPr id="3" name="Online Media 2" title="AI version of Arizona Secretary of State Adrian Fontes">
            <a:hlinkClick r:id="" action="ppaction://media"/>
            <a:extLst>
              <a:ext uri="{FF2B5EF4-FFF2-40B4-BE49-F238E27FC236}">
                <a16:creationId xmlns:a16="http://schemas.microsoft.com/office/drawing/2014/main" id="{E7A85612-16EB-5914-1A75-3D6F590FEF41}"/>
              </a:ext>
            </a:extLst>
          </p:cNvPr>
          <p:cNvPicPr>
            <a:picLocks noRot="1" noChangeAspect="1"/>
          </p:cNvPicPr>
          <p:nvPr>
            <a:videoFile r:link="rId1"/>
          </p:nvPr>
        </p:nvPicPr>
        <p:blipFill>
          <a:blip r:embed="rId3"/>
          <a:stretch>
            <a:fillRect/>
          </a:stretch>
        </p:blipFill>
        <p:spPr>
          <a:xfrm>
            <a:off x="3903797" y="1294305"/>
            <a:ext cx="5080000" cy="2870200"/>
          </a:xfrm>
          <a:prstGeom prst="rect">
            <a:avLst/>
          </a:prstGeom>
        </p:spPr>
      </p:pic>
    </p:spTree>
    <p:extLst>
      <p:ext uri="{BB962C8B-B14F-4D97-AF65-F5344CB8AC3E}">
        <p14:creationId xmlns:p14="http://schemas.microsoft.com/office/powerpoint/2010/main" val="275059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370" y="608663"/>
            <a:ext cx="7586461" cy="417944"/>
          </a:xfrm>
        </p:spPr>
        <p:txBody>
          <a:bodyPr/>
          <a:lstStyle/>
          <a:p>
            <a:pPr algn="l"/>
            <a:r>
              <a:rPr lang="en-US" b="1" i="0" cap="all" dirty="0">
                <a:solidFill>
                  <a:srgbClr val="000000"/>
                </a:solidFill>
                <a:effectLst/>
                <a:latin typeface="Benton Sans"/>
              </a:rPr>
              <a:t>ELECTION OFFICIAL DEEPFAKED IN A PUBLIC POST</a:t>
            </a: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pic>
        <p:nvPicPr>
          <p:cNvPr id="8" name="Untitled Video (2)">
            <a:hlinkClick r:id="" action="ppaction://media"/>
            <a:extLst>
              <a:ext uri="{FF2B5EF4-FFF2-40B4-BE49-F238E27FC236}">
                <a16:creationId xmlns:a16="http://schemas.microsoft.com/office/drawing/2014/main" id="{930F3E64-311C-5477-4D39-49AA9D31BE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9045" y="1118684"/>
            <a:ext cx="6475614" cy="3642533"/>
          </a:xfrm>
          <a:prstGeom prst="rect">
            <a:avLst/>
          </a:prstGeom>
        </p:spPr>
      </p:pic>
    </p:spTree>
    <p:extLst>
      <p:ext uri="{BB962C8B-B14F-4D97-AF65-F5344CB8AC3E}">
        <p14:creationId xmlns:p14="http://schemas.microsoft.com/office/powerpoint/2010/main" val="310739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mple WhatsApp message displaying inaccurate information.">
            <a:extLst>
              <a:ext uri="{FF2B5EF4-FFF2-40B4-BE49-F238E27FC236}">
                <a16:creationId xmlns:a16="http://schemas.microsoft.com/office/drawing/2014/main" id="{69DEBEFC-A9E9-1AAB-185A-1251FC3C59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2256" y="0"/>
            <a:ext cx="2893218" cy="5143500"/>
          </a:xfrm>
          <a:prstGeom prst="rect">
            <a:avLst/>
          </a:prstGeom>
          <a:solidFill>
            <a:srgbClr val="FFFFFF"/>
          </a:solidFill>
        </p:spPr>
      </p:pic>
      <p:sp>
        <p:nvSpPr>
          <p:cNvPr id="5" name="Text Placeholder 4"/>
          <p:cNvSpPr>
            <a:spLocks noGrp="1"/>
          </p:cNvSpPr>
          <p:nvPr>
            <p:ph type="body" sz="quarter" idx="15"/>
          </p:nvPr>
        </p:nvSpPr>
        <p:spPr>
          <a:xfrm>
            <a:off x="442883" y="1662667"/>
            <a:ext cx="3847280" cy="2691382"/>
          </a:xfrm>
        </p:spPr>
        <p:txBody>
          <a:bodyPr>
            <a:normAutofit/>
          </a:bodyPr>
          <a:lstStyle/>
          <a:p>
            <a:pPr indent="0">
              <a:lnSpc>
                <a:spcPct val="100000"/>
              </a:lnSpc>
              <a:buNone/>
            </a:pPr>
            <a:r>
              <a:rPr lang="en-US" b="1" dirty="0">
                <a:solidFill>
                  <a:srgbClr val="ED1C24"/>
                </a:solidFill>
                <a:latin typeface="Roboto" panose="02000000000000000000" pitchFamily="2" charset="0"/>
                <a:ea typeface="Roboto" panose="02000000000000000000" pitchFamily="2" charset="0"/>
                <a:cs typeface="Roboto" panose="02000000000000000000" pitchFamily="2" charset="0"/>
              </a:rPr>
              <a:t>HOW IT COULD HAPPEN</a:t>
            </a:r>
          </a:p>
          <a:p>
            <a:pPr indent="0">
              <a:buNone/>
            </a:pPr>
            <a:r>
              <a:rPr lang="en-US" dirty="0"/>
              <a:t>A large WhatsApp group chat displays inaccurate drop box locations throughout a county. The information seems to be spreading fast among the local Latino population.</a:t>
            </a:r>
          </a:p>
        </p:txBody>
      </p:sp>
      <p:sp>
        <p:nvSpPr>
          <p:cNvPr id="4" name="Title 3"/>
          <p:cNvSpPr>
            <a:spLocks noGrp="1"/>
          </p:cNvSpPr>
          <p:nvPr>
            <p:ph type="title"/>
          </p:nvPr>
        </p:nvSpPr>
        <p:spPr>
          <a:xfrm>
            <a:off x="490089" y="511238"/>
            <a:ext cx="3852492" cy="752563"/>
          </a:xfrm>
        </p:spPr>
        <p:txBody>
          <a:bodyPr anchor="t">
            <a:normAutofit fontScale="90000"/>
          </a:bodyPr>
          <a:lstStyle/>
          <a:p>
            <a:pPr algn="l"/>
            <a:r>
              <a:rPr lang="en-US" b="1" i="0" cap="all" dirty="0">
                <a:solidFill>
                  <a:srgbClr val="000000"/>
                </a:solidFill>
                <a:effectLst/>
                <a:latin typeface="Benton Sans"/>
              </a:rPr>
              <a:t>PUBLIC INTENTIONALLY MISINFORMED ABOUT WHERE TO VOTE</a:t>
            </a: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0254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generated image created by an external consultant using AI content generator TweetGen">
            <a:extLst>
              <a:ext uri="{FF2B5EF4-FFF2-40B4-BE49-F238E27FC236}">
                <a16:creationId xmlns:a16="http://schemas.microsoft.com/office/drawing/2014/main" id="{B48855F1-ED19-EA23-02D2-1A387BACA1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89" b="2"/>
          <a:stretch/>
        </p:blipFill>
        <p:spPr bwMode="auto">
          <a:xfrm>
            <a:off x="6097154" y="10"/>
            <a:ext cx="3046845" cy="5143490"/>
          </a:xfrm>
          <a:prstGeom prst="rect">
            <a:avLst/>
          </a:prstGeom>
          <a:solidFill>
            <a:srgbClr val="FFFFFF"/>
          </a:solidFill>
        </p:spPr>
      </p:pic>
      <p:sp>
        <p:nvSpPr>
          <p:cNvPr id="4" name="Title 3"/>
          <p:cNvSpPr>
            <a:spLocks noGrp="1"/>
          </p:cNvSpPr>
          <p:nvPr>
            <p:ph type="title"/>
          </p:nvPr>
        </p:nvSpPr>
        <p:spPr>
          <a:xfrm>
            <a:off x="488189" y="514687"/>
            <a:ext cx="5009859" cy="401741"/>
          </a:xfrm>
        </p:spPr>
        <p:txBody>
          <a:bodyPr anchor="t">
            <a:normAutofit fontScale="90000"/>
          </a:bodyPr>
          <a:lstStyle/>
          <a:p>
            <a:pPr algn="l"/>
            <a:r>
              <a:rPr lang="en-US" b="1" i="0" cap="all" dirty="0">
                <a:solidFill>
                  <a:srgbClr val="000000"/>
                </a:solidFill>
                <a:effectLst/>
                <a:latin typeface="Benton Sans"/>
              </a:rPr>
              <a:t>FALSE REPORTS WARN OF ICE SHOWING UP AT POLLING PLACES</a:t>
            </a:r>
          </a:p>
        </p:txBody>
      </p:sp>
      <p:sp>
        <p:nvSpPr>
          <p:cNvPr id="5" name="Text Placeholder 4"/>
          <p:cNvSpPr>
            <a:spLocks noGrp="1"/>
          </p:cNvSpPr>
          <p:nvPr>
            <p:ph type="body" sz="quarter" idx="13"/>
          </p:nvPr>
        </p:nvSpPr>
        <p:spPr>
          <a:xfrm>
            <a:off x="489419" y="1325526"/>
            <a:ext cx="5376629" cy="2813028"/>
          </a:xfrm>
        </p:spPr>
        <p:txBody>
          <a:bodyPr>
            <a:normAutofit/>
          </a:bodyPr>
          <a:lstStyle/>
          <a:p>
            <a:pPr indent="0">
              <a:lnSpc>
                <a:spcPct val="100000"/>
              </a:lnSpc>
              <a:buNone/>
            </a:pPr>
            <a:r>
              <a:rPr lang="en-US" b="1" dirty="0">
                <a:solidFill>
                  <a:srgbClr val="ED1C24"/>
                </a:solidFill>
                <a:latin typeface="Roboto" panose="02000000000000000000" pitchFamily="2" charset="0"/>
                <a:ea typeface="Roboto" panose="02000000000000000000" pitchFamily="2" charset="0"/>
                <a:cs typeface="Roboto" panose="02000000000000000000" pitchFamily="2" charset="0"/>
              </a:rPr>
              <a:t>HOW IT COULD HAPPEN</a:t>
            </a:r>
          </a:p>
          <a:p>
            <a:pPr indent="0">
              <a:buNone/>
            </a:pPr>
            <a:r>
              <a:rPr lang="en-US" dirty="0"/>
              <a:t>A fake post purporting to originate from the election office says that people without citizenship documentation may be subject to detention and interviews from ICE if they are at or near a polling place. The post appears as a social media screenshot and includes a fake website that looks just like the election office website but ends in .com instead of .gov. The account itself uses an official-sounding username and even has platform verification, which is available to purchase on specific platforms.</a:t>
            </a: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53015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2010522" y="3508985"/>
            <a:ext cx="5742110" cy="2691382"/>
          </a:xfrm>
        </p:spPr>
        <p:txBody>
          <a:bodyPr>
            <a:normAutofit/>
          </a:bodyPr>
          <a:lstStyle/>
          <a:p>
            <a:pPr indent="0">
              <a:lnSpc>
                <a:spcPct val="100000"/>
              </a:lnSpc>
              <a:buNone/>
            </a:pPr>
            <a:r>
              <a:rPr lang="en-US" b="1" dirty="0">
                <a:solidFill>
                  <a:srgbClr val="ED1C24"/>
                </a:solidFill>
                <a:latin typeface="Roboto" panose="02000000000000000000" pitchFamily="2" charset="0"/>
                <a:ea typeface="Roboto" panose="02000000000000000000" pitchFamily="2" charset="0"/>
                <a:cs typeface="Roboto" panose="02000000000000000000" pitchFamily="2" charset="0"/>
              </a:rPr>
              <a:t>HOW IT COULD HAPPEN</a:t>
            </a:r>
          </a:p>
          <a:p>
            <a:pPr indent="0">
              <a:buNone/>
            </a:pPr>
            <a:r>
              <a:rPr lang="en-US" dirty="0"/>
              <a:t>A county elections website is spoofed and fake cast vote records with names of individuals are posted. Numerous groups from both parties are up in arms that this occurred. Election officials suspect that ChatGPT or a similar tool was used to create this phony website.</a:t>
            </a:r>
          </a:p>
        </p:txBody>
      </p:sp>
      <p:sp>
        <p:nvSpPr>
          <p:cNvPr id="4" name="Title 3"/>
          <p:cNvSpPr>
            <a:spLocks noGrp="1"/>
          </p:cNvSpPr>
          <p:nvPr>
            <p:ph type="title"/>
          </p:nvPr>
        </p:nvSpPr>
        <p:spPr>
          <a:xfrm>
            <a:off x="490088" y="390634"/>
            <a:ext cx="8001601" cy="752563"/>
          </a:xfrm>
        </p:spPr>
        <p:txBody>
          <a:bodyPr anchor="t">
            <a:normAutofit/>
          </a:bodyPr>
          <a:lstStyle/>
          <a:p>
            <a:pPr algn="l"/>
            <a:r>
              <a:rPr lang="en-US" b="1" i="0" cap="all" dirty="0">
                <a:solidFill>
                  <a:srgbClr val="000000"/>
                </a:solidFill>
                <a:effectLst/>
                <a:latin typeface="Benton Sans"/>
              </a:rPr>
              <a:t>ELECTIONS WEBSITE SPOOFED WITH FAKE RESULTS</a:t>
            </a: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pic>
        <p:nvPicPr>
          <p:cNvPr id="2050" name="Picture 2" descr="Graphic of spoofed county elections website showing fake cast vote records">
            <a:extLst>
              <a:ext uri="{FF2B5EF4-FFF2-40B4-BE49-F238E27FC236}">
                <a16:creationId xmlns:a16="http://schemas.microsoft.com/office/drawing/2014/main" id="{4C01731B-C58D-D8E3-B879-199C1136B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87" y="829982"/>
            <a:ext cx="857250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17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mple email that could be used as part of a phishing scheme.">
            <a:extLst>
              <a:ext uri="{FF2B5EF4-FFF2-40B4-BE49-F238E27FC236}">
                <a16:creationId xmlns:a16="http://schemas.microsoft.com/office/drawing/2014/main" id="{BC519642-B559-8105-AE19-108134B644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19122" y="1149450"/>
            <a:ext cx="5424551" cy="2712275"/>
          </a:xfrm>
          <a:prstGeom prst="rect">
            <a:avLst/>
          </a:prstGeom>
          <a:solidFill>
            <a:srgbClr val="FFFFFF"/>
          </a:solidFill>
        </p:spPr>
      </p:pic>
      <p:sp>
        <p:nvSpPr>
          <p:cNvPr id="5" name="Text Placeholder 4"/>
          <p:cNvSpPr>
            <a:spLocks noGrp="1"/>
          </p:cNvSpPr>
          <p:nvPr>
            <p:ph type="body" sz="quarter" idx="15"/>
          </p:nvPr>
        </p:nvSpPr>
        <p:spPr>
          <a:xfrm>
            <a:off x="495301" y="1014726"/>
            <a:ext cx="3073439" cy="3123827"/>
          </a:xfrm>
        </p:spPr>
        <p:txBody>
          <a:bodyPr>
            <a:normAutofit/>
          </a:bodyPr>
          <a:lstStyle/>
          <a:p>
            <a:pPr indent="0">
              <a:lnSpc>
                <a:spcPct val="100000"/>
              </a:lnSpc>
              <a:buNone/>
            </a:pPr>
            <a:r>
              <a:rPr lang="en-US" b="1" dirty="0">
                <a:solidFill>
                  <a:srgbClr val="ED1C24"/>
                </a:solidFill>
                <a:latin typeface="Roboto" panose="02000000000000000000" pitchFamily="2" charset="0"/>
                <a:ea typeface="Roboto" panose="02000000000000000000" pitchFamily="2" charset="0"/>
                <a:cs typeface="Roboto" panose="02000000000000000000" pitchFamily="2" charset="0"/>
              </a:rPr>
              <a:t>HOW IT COULD HAPPEN</a:t>
            </a:r>
          </a:p>
          <a:p>
            <a:pPr indent="0">
              <a:buNone/>
            </a:pPr>
            <a:r>
              <a:rPr lang="en-US" dirty="0"/>
              <a:t>Election officials receive fake emails from people pretending to be with the secretary of state’s office or the Department of Homeland Security directing them to configure two-factor authentication for the state election system. The AI-generated messages appear particularly convincing because they contain sensitive information and they use language appropriate to the region. In reality, although the messages look personalized and handcrafted, they are based on stolen databases and information publicly available on social media.</a:t>
            </a:r>
          </a:p>
        </p:txBody>
      </p:sp>
      <p:sp>
        <p:nvSpPr>
          <p:cNvPr id="4" name="Title 3"/>
          <p:cNvSpPr>
            <a:spLocks noGrp="1"/>
          </p:cNvSpPr>
          <p:nvPr>
            <p:ph type="title"/>
          </p:nvPr>
        </p:nvSpPr>
        <p:spPr>
          <a:xfrm>
            <a:off x="490087" y="262163"/>
            <a:ext cx="8553585" cy="752563"/>
          </a:xfrm>
        </p:spPr>
        <p:txBody>
          <a:bodyPr anchor="t">
            <a:normAutofit/>
          </a:bodyPr>
          <a:lstStyle/>
          <a:p>
            <a:pPr algn="l"/>
            <a:r>
              <a:rPr lang="en-US" b="1" i="0" cap="all" dirty="0">
                <a:solidFill>
                  <a:srgbClr val="000000"/>
                </a:solidFill>
                <a:effectLst/>
                <a:latin typeface="Benton Sans"/>
              </a:rPr>
              <a:t>HACKERS SEND TEXTS OR EMAILS PHISHING FOR CREDENTIALS</a:t>
            </a: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46986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446571" y="1828800"/>
            <a:ext cx="3764255" cy="3123827"/>
          </a:xfrm>
        </p:spPr>
        <p:txBody>
          <a:bodyPr>
            <a:normAutofit/>
          </a:bodyPr>
          <a:lstStyle/>
          <a:p>
            <a:pPr indent="0">
              <a:lnSpc>
                <a:spcPct val="100000"/>
              </a:lnSpc>
              <a:buNone/>
            </a:pPr>
            <a:r>
              <a:rPr lang="en-US" b="1" dirty="0">
                <a:solidFill>
                  <a:srgbClr val="ED1C24"/>
                </a:solidFill>
                <a:latin typeface="Roboto" panose="02000000000000000000" pitchFamily="2" charset="0"/>
                <a:ea typeface="Roboto" panose="02000000000000000000" pitchFamily="2" charset="0"/>
                <a:cs typeface="Roboto" panose="02000000000000000000" pitchFamily="2" charset="0"/>
              </a:rPr>
              <a:t>HOW IT COULD HAPPEN</a:t>
            </a:r>
          </a:p>
          <a:p>
            <a:pPr indent="0">
              <a:buNone/>
            </a:pPr>
            <a:r>
              <a:rPr lang="en-US" dirty="0"/>
              <a:t>An AI-generated voice clone of an election official is used to leave a voicemail for election workers, telling them that the office has received a court order to keep the polls open for an extra hour.</a:t>
            </a:r>
          </a:p>
        </p:txBody>
      </p:sp>
      <p:sp>
        <p:nvSpPr>
          <p:cNvPr id="4" name="Title 3"/>
          <p:cNvSpPr>
            <a:spLocks noGrp="1"/>
          </p:cNvSpPr>
          <p:nvPr>
            <p:ph type="title"/>
          </p:nvPr>
        </p:nvSpPr>
        <p:spPr>
          <a:xfrm>
            <a:off x="490088" y="511238"/>
            <a:ext cx="8316108" cy="752563"/>
          </a:xfrm>
        </p:spPr>
        <p:txBody>
          <a:bodyPr anchor="t">
            <a:normAutofit/>
          </a:bodyPr>
          <a:lstStyle/>
          <a:p>
            <a:pPr algn="l"/>
            <a:r>
              <a:rPr lang="en-US" b="1" i="0" cap="all" dirty="0">
                <a:solidFill>
                  <a:srgbClr val="000000"/>
                </a:solidFill>
                <a:effectLst/>
                <a:latin typeface="Benton Sans"/>
              </a:rPr>
              <a:t>VOICE-CLONED AUDIO MISINFORMS ELECTION WORKERS ABOUT POLLING PLACE HOURS</a:t>
            </a: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pic>
        <p:nvPicPr>
          <p:cNvPr id="3" name="Scenario 2.2_Watermark_v2_0">
            <a:hlinkClick r:id="" action="ppaction://media"/>
            <a:extLst>
              <a:ext uri="{FF2B5EF4-FFF2-40B4-BE49-F238E27FC236}">
                <a16:creationId xmlns:a16="http://schemas.microsoft.com/office/drawing/2014/main" id="{F923B671-3565-16E3-3B65-C0C8CE70F6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7264" y="2266950"/>
            <a:ext cx="609600" cy="609600"/>
          </a:xfrm>
          <a:prstGeom prst="rect">
            <a:avLst/>
          </a:prstGeom>
        </p:spPr>
      </p:pic>
    </p:spTree>
    <p:extLst>
      <p:ext uri="{BB962C8B-B14F-4D97-AF65-F5344CB8AC3E}">
        <p14:creationId xmlns:p14="http://schemas.microsoft.com/office/powerpoint/2010/main" val="35901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490088" y="1009836"/>
            <a:ext cx="4104844" cy="3123827"/>
          </a:xfrm>
        </p:spPr>
        <p:txBody>
          <a:bodyPr>
            <a:normAutofit/>
          </a:bodyPr>
          <a:lstStyle/>
          <a:p>
            <a:pPr indent="0">
              <a:lnSpc>
                <a:spcPct val="100000"/>
              </a:lnSpc>
              <a:buNone/>
            </a:pPr>
            <a:r>
              <a:rPr lang="en-US" b="1" dirty="0">
                <a:solidFill>
                  <a:srgbClr val="ED1C24"/>
                </a:solidFill>
                <a:latin typeface="Roboto" panose="02000000000000000000" pitchFamily="2" charset="0"/>
                <a:ea typeface="Roboto" panose="02000000000000000000" pitchFamily="2" charset="0"/>
                <a:cs typeface="Roboto" panose="02000000000000000000" pitchFamily="2" charset="0"/>
              </a:rPr>
              <a:t>HOW IT COULD HAPPEN</a:t>
            </a:r>
          </a:p>
          <a:p>
            <a:pPr indent="0">
              <a:buNone/>
            </a:pPr>
            <a:r>
              <a:rPr lang="en-US" dirty="0"/>
              <a:t>The election office phone line and staff’s cell phones begin receiving regular calls asking questions about the election, such as polling place hours, addresses, and details about ballots and how to fill them out. Each call individually could be a real constituent, but the number of calls overwhelms staff resources and is far beyond what the office has seen before. When asked to identify themselves, the callers use names from actual voter rolls. Occasionally, there are suspiciously long pauses during the calls, and sometimes names of streets or last names seem to be pronounced strangely. The election office staff begins to suspect that the calls are AI-generated.</a:t>
            </a:r>
          </a:p>
        </p:txBody>
      </p:sp>
      <p:sp>
        <p:nvSpPr>
          <p:cNvPr id="4" name="Title 3"/>
          <p:cNvSpPr>
            <a:spLocks noGrp="1"/>
          </p:cNvSpPr>
          <p:nvPr>
            <p:ph type="title"/>
          </p:nvPr>
        </p:nvSpPr>
        <p:spPr>
          <a:xfrm>
            <a:off x="490088" y="511238"/>
            <a:ext cx="7745336" cy="752563"/>
          </a:xfrm>
        </p:spPr>
        <p:txBody>
          <a:bodyPr anchor="t">
            <a:normAutofit/>
          </a:bodyPr>
          <a:lstStyle/>
          <a:p>
            <a:pPr algn="l"/>
            <a:r>
              <a:rPr lang="en-US" b="1" i="0" cap="all" dirty="0">
                <a:solidFill>
                  <a:srgbClr val="000000"/>
                </a:solidFill>
                <a:effectLst/>
                <a:latin typeface="Benton Sans"/>
              </a:rPr>
              <a:t>PHONE LINES JAMMED WITH AI-GENERATED CALLS</a:t>
            </a:r>
          </a:p>
        </p:txBody>
      </p:sp>
      <p:sp>
        <p:nvSpPr>
          <p:cNvPr id="2" name="TextBox 1">
            <a:extLst>
              <a:ext uri="{FF2B5EF4-FFF2-40B4-BE49-F238E27FC236}">
                <a16:creationId xmlns:a16="http://schemas.microsoft.com/office/drawing/2014/main" id="{C85CB6E9-B528-AEDC-0790-70DC389A7CF4}"/>
              </a:ext>
            </a:extLst>
          </p:cNvPr>
          <p:cNvSpPr txBox="1"/>
          <p:nvPr/>
        </p:nvSpPr>
        <p:spPr>
          <a:xfrm>
            <a:off x="4236773" y="3572213"/>
            <a:ext cx="1880491" cy="246185"/>
          </a:xfrm>
          <a:prstGeom prst="rect">
            <a:avLst/>
          </a:prstGeom>
        </p:spPr>
        <p:txBody>
          <a:bodyPr vert="horz" wrap="square" lIns="0" tIns="0" rIns="0" bIns="0" rtlCol="0" anchor="t" anchorCtr="0">
            <a:noAutofit/>
          </a:bodyPr>
          <a:lstStyle/>
          <a:p>
            <a:pPr algn="l"/>
            <a:endParaRPr lang="en-US" sz="3200" dirty="0">
              <a:solidFill>
                <a:srgbClr val="21B2F1"/>
              </a:solidFill>
              <a:latin typeface="Roboto" panose="02000000000000000000" pitchFamily="2" charset="0"/>
              <a:ea typeface="Roboto" panose="02000000000000000000" pitchFamily="2" charset="0"/>
              <a:cs typeface="Roboto" panose="02000000000000000000" pitchFamily="2" charset="0"/>
            </a:endParaRPr>
          </a:p>
        </p:txBody>
      </p:sp>
      <p:pic>
        <p:nvPicPr>
          <p:cNvPr id="6" name="Scenario 3.1_Watermark_v2">
            <a:hlinkClick r:id="" action="ppaction://media"/>
            <a:extLst>
              <a:ext uri="{FF2B5EF4-FFF2-40B4-BE49-F238E27FC236}">
                <a16:creationId xmlns:a16="http://schemas.microsoft.com/office/drawing/2014/main" id="{D00AA056-5576-85DE-07A7-7D8315708C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26956" y="2088820"/>
            <a:ext cx="482930" cy="482930"/>
          </a:xfrm>
          <a:prstGeom prst="rect">
            <a:avLst/>
          </a:prstGeom>
        </p:spPr>
      </p:pic>
    </p:spTree>
    <p:extLst>
      <p:ext uri="{BB962C8B-B14F-4D97-AF65-F5344CB8AC3E}">
        <p14:creationId xmlns:p14="http://schemas.microsoft.com/office/powerpoint/2010/main" val="382851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anchor="t" anchorCtr="0">
        <a:noAutofit/>
      </a:bodyPr>
      <a:lstStyle>
        <a:defPPr algn="l">
          <a:defRPr sz="3200" dirty="0" smtClean="0">
            <a:solidFill>
              <a:srgbClr val="21B2F1"/>
            </a:solidFill>
            <a:latin typeface="Arial Black" charset="0"/>
            <a:ea typeface="Arial Black" charset="0"/>
            <a:cs typeface="Arial Black" charset="0"/>
          </a:defRPr>
        </a:defPPr>
      </a:lstStyle>
    </a:txDef>
  </a:objectDefaults>
  <a:extraClrSchemeLst/>
  <a:extLst>
    <a:ext uri="{05A4C25C-085E-4340-85A3-A5531E510DB2}">
      <thm15:themeFamily xmlns:thm15="http://schemas.microsoft.com/office/thememl/2012/main" name="BC18_PowerpointTemplate_V4" id="{94609834-89C6-5F4B-A28E-143ACC05A9C7}" vid="{7CB801D4-8C8A-C64D-81C3-49880074808D}"/>
    </a:ext>
  </a:extLst>
</a:theme>
</file>

<file path=ppt/theme/theme2.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anchor="t" anchorCtr="0">
        <a:noAutofit/>
      </a:bodyPr>
      <a:lstStyle>
        <a:defPPr algn="l">
          <a:defRPr sz="3200" dirty="0" smtClean="0">
            <a:solidFill>
              <a:srgbClr val="21B2F1"/>
            </a:solidFill>
            <a:latin typeface="Arial Black" charset="0"/>
            <a:ea typeface="Arial Black" charset="0"/>
            <a:cs typeface="Arial Black" charset="0"/>
          </a:defRPr>
        </a:defPPr>
      </a:lstStyle>
    </a:txDef>
  </a:objectDefaults>
  <a:extraClrSchemeLst/>
  <a:extLst>
    <a:ext uri="{05A4C25C-085E-4340-85A3-A5531E510DB2}">
      <thm15:themeFamily xmlns:thm15="http://schemas.microsoft.com/office/thememl/2012/main" name="BC18_PowerpointTemplate_V4" id="{94609834-89C6-5F4B-A28E-143ACC05A9C7}" vid="{7CB801D4-8C8A-C64D-81C3-49880074808D}"/>
    </a:ext>
  </a:extLst>
</a:theme>
</file>

<file path=ppt/theme/theme3.xml><?xml version="1.0" encoding="utf-8"?>
<a:theme xmlns:a="http://schemas.openxmlformats.org/drawingml/2006/main" name="2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anchor="t" anchorCtr="0">
        <a:noAutofit/>
      </a:bodyPr>
      <a:lstStyle>
        <a:defPPr algn="l">
          <a:defRPr sz="3200" dirty="0" smtClean="0">
            <a:solidFill>
              <a:srgbClr val="21B2F1"/>
            </a:solidFill>
            <a:latin typeface="Arial Black" charset="0"/>
            <a:ea typeface="Arial Black" charset="0"/>
            <a:cs typeface="Arial Black" charset="0"/>
          </a:defRPr>
        </a:defPPr>
      </a:lstStyle>
    </a:txDef>
  </a:objectDefaults>
  <a:extraClrSchemeLst/>
  <a:extLst>
    <a:ext uri="{05A4C25C-085E-4340-85A3-A5531E510DB2}">
      <thm15:themeFamily xmlns:thm15="http://schemas.microsoft.com/office/thememl/2012/main" name="BC18_PowerpointTemplate_V4" id="{94609834-89C6-5F4B-A28E-143ACC05A9C7}" vid="{7CB801D4-8C8A-C64D-81C3-49880074808D}"/>
    </a:ext>
  </a:extLst>
</a:theme>
</file>

<file path=ppt/theme/theme4.xml><?xml version="1.0" encoding="utf-8"?>
<a:theme xmlns:a="http://schemas.openxmlformats.org/drawingml/2006/main" name="3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anchor="t" anchorCtr="0">
        <a:noAutofit/>
      </a:bodyPr>
      <a:lstStyle>
        <a:defPPr algn="l">
          <a:defRPr sz="3200" dirty="0" smtClean="0">
            <a:solidFill>
              <a:srgbClr val="21B2F1"/>
            </a:solidFill>
            <a:latin typeface="Arial Black" charset="0"/>
            <a:ea typeface="Arial Black" charset="0"/>
            <a:cs typeface="Arial Black" charset="0"/>
          </a:defRPr>
        </a:defPPr>
      </a:lstStyle>
    </a:txDef>
  </a:objectDefaults>
  <a:extraClrSchemeLst/>
  <a:extLst>
    <a:ext uri="{05A4C25C-085E-4340-85A3-A5531E510DB2}">
      <thm15:themeFamily xmlns:thm15="http://schemas.microsoft.com/office/thememl/2012/main" name="BC18_PowerpointTemplate_V4" id="{94609834-89C6-5F4B-A28E-143ACC05A9C7}" vid="{7CB801D4-8C8A-C64D-81C3-49880074808D}"/>
    </a:ext>
  </a:extLst>
</a:theme>
</file>

<file path=ppt/theme/theme5.xml><?xml version="1.0" encoding="utf-8"?>
<a:theme xmlns:a="http://schemas.openxmlformats.org/drawingml/2006/main" name="4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anchor="t" anchorCtr="0">
        <a:noAutofit/>
      </a:bodyPr>
      <a:lstStyle>
        <a:defPPr algn="l">
          <a:defRPr sz="3200" dirty="0" smtClean="0">
            <a:solidFill>
              <a:srgbClr val="21B2F1"/>
            </a:solidFill>
            <a:latin typeface="Arial Black" charset="0"/>
            <a:ea typeface="Arial Black" charset="0"/>
            <a:cs typeface="Arial Black" charset="0"/>
          </a:defRPr>
        </a:defPPr>
      </a:lstStyle>
    </a:txDef>
  </a:objectDefaults>
  <a:extraClrSchemeLst/>
  <a:extLst>
    <a:ext uri="{05A4C25C-085E-4340-85A3-A5531E510DB2}">
      <thm15:themeFamily xmlns:thm15="http://schemas.microsoft.com/office/thememl/2012/main" name="BC18_PowerpointTemplate_V4" id="{94609834-89C6-5F4B-A28E-143ACC05A9C7}" vid="{7CB801D4-8C8A-C64D-81C3-49880074808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6815476A869B4E9C3650D77DD961F8" ma:contentTypeVersion="19" ma:contentTypeDescription="Create a new document." ma:contentTypeScope="" ma:versionID="2f479e48237e6e916dd3c51479dd3d52">
  <xsd:schema xmlns:xsd="http://www.w3.org/2001/XMLSchema" xmlns:xs="http://www.w3.org/2001/XMLSchema" xmlns:p="http://schemas.microsoft.com/office/2006/metadata/properties" xmlns:ns1="http://schemas.microsoft.com/sharepoint/v3" xmlns:ns3="3d173665-b98c-4809-975c-1ac82b4defa9" xmlns:ns4="ffc65e32-4494-4105-9cec-575bc38742d1" targetNamespace="http://schemas.microsoft.com/office/2006/metadata/properties" ma:root="true" ma:fieldsID="5a7e77039084e20a704bd8001bc005d5" ns1:_="" ns3:_="" ns4:_="">
    <xsd:import namespace="http://schemas.microsoft.com/sharepoint/v3"/>
    <xsd:import namespace="3d173665-b98c-4809-975c-1ac82b4defa9"/>
    <xsd:import namespace="ffc65e32-4494-4105-9cec-575bc38742d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LengthInSeconds" minOccurs="0"/>
                <xsd:element ref="ns4:MediaServiceOCR" minOccurs="0"/>
                <xsd:element ref="ns4:_activity" minOccurs="0"/>
                <xsd:element ref="ns1:_ip_UnifiedCompliancePolicyProperties" minOccurs="0"/>
                <xsd:element ref="ns1:_ip_UnifiedCompliancePolicyUIAc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173665-b98c-4809-975c-1ac82b4defa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5e32-4494-4105-9cec-575bc38742d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ffc65e32-4494-4105-9cec-575bc38742d1" xsi:nil="true"/>
  </documentManagement>
</p:properties>
</file>

<file path=customXml/itemProps1.xml><?xml version="1.0" encoding="utf-8"?>
<ds:datastoreItem xmlns:ds="http://schemas.openxmlformats.org/officeDocument/2006/customXml" ds:itemID="{95AFB265-7C5F-4292-A5C1-D8DCEEF4B309}">
  <ds:schemaRefs>
    <ds:schemaRef ds:uri="http://schemas.microsoft.com/sharepoint/v3/contenttype/forms"/>
  </ds:schemaRefs>
</ds:datastoreItem>
</file>

<file path=customXml/itemProps2.xml><?xml version="1.0" encoding="utf-8"?>
<ds:datastoreItem xmlns:ds="http://schemas.openxmlformats.org/officeDocument/2006/customXml" ds:itemID="{B779BCD6-0065-485E-AA79-9361C5CD3F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d173665-b98c-4809-975c-1ac82b4defa9"/>
    <ds:schemaRef ds:uri="ffc65e32-4494-4105-9cec-575bc38742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BAC3E4-4A82-4DB2-AD3C-A0935B5CC15A}">
  <ds:schemaRefs>
    <ds:schemaRef ds:uri="http://purl.org/dc/elements/1.1/"/>
    <ds:schemaRef ds:uri="ffc65e32-4494-4105-9cec-575bc38742d1"/>
    <ds:schemaRef ds:uri="3d173665-b98c-4809-975c-1ac82b4defa9"/>
    <ds:schemaRef ds:uri="http://purl.org/dc/terms/"/>
    <ds:schemaRef ds:uri="http://schemas.microsoft.com/office/2006/metadata/properties"/>
    <ds:schemaRef ds:uri="http://purl.org/dc/dcmitype/"/>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3159</TotalTime>
  <Words>802</Words>
  <Application>Microsoft Office PowerPoint</Application>
  <PresentationFormat>On-screen Show (16:9)</PresentationFormat>
  <Paragraphs>36</Paragraphs>
  <Slides>11</Slides>
  <Notes>1</Notes>
  <HiddenSlides>0</HiddenSlides>
  <MMClips>4</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11</vt:i4>
      </vt:variant>
    </vt:vector>
  </HeadingPairs>
  <TitlesOfParts>
    <vt:vector size="23" baseType="lpstr">
      <vt:lpstr>Arial</vt:lpstr>
      <vt:lpstr>Arial Black</vt:lpstr>
      <vt:lpstr>Benton Sans</vt:lpstr>
      <vt:lpstr>Lucida Grande</vt:lpstr>
      <vt:lpstr>Roboto</vt:lpstr>
      <vt:lpstr>Roboto Light</vt:lpstr>
      <vt:lpstr>Wingdings</vt:lpstr>
      <vt:lpstr>Office Theme</vt:lpstr>
      <vt:lpstr>1_Office Theme</vt:lpstr>
      <vt:lpstr>2_Office Theme</vt:lpstr>
      <vt:lpstr>3_Office Theme</vt:lpstr>
      <vt:lpstr>4_Office Theme</vt:lpstr>
      <vt:lpstr>PowerPoint Presentation</vt:lpstr>
      <vt:lpstr>ELECTION OFFICIAL DEEPFAKED IN A PUBLIC POST</vt:lpstr>
      <vt:lpstr>ELECTION OFFICIAL DEEPFAKED IN A PUBLIC POST</vt:lpstr>
      <vt:lpstr>PUBLIC INTENTIONALLY MISINFORMED ABOUT WHERE TO VOTE</vt:lpstr>
      <vt:lpstr>FALSE REPORTS WARN OF ICE SHOWING UP AT POLLING PLACES</vt:lpstr>
      <vt:lpstr>ELECTIONS WEBSITE SPOOFED WITH FAKE RESULTS</vt:lpstr>
      <vt:lpstr>HACKERS SEND TEXTS OR EMAILS PHISHING FOR CREDENTIALS</vt:lpstr>
      <vt:lpstr>VOICE-CLONED AUDIO MISINFORMS ELECTION WORKERS ABOUT POLLING PLACE HOURS</vt:lpstr>
      <vt:lpstr>PHONE LINES JAMMED WITH AI-GENERATED CALLS</vt:lpstr>
      <vt:lpstr>AI-GENERATED SOCIAL MEDIA POSTS CALL FOR ARMED PROTEST AT POLLING PLACES</vt:lpstr>
      <vt:lpstr>ELECTION OFFICES FLOODED WITH AI-GENERATED FOIA REQUESTS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Title of Deck Here</dc:title>
  <dc:creator>Yuliya Bas</dc:creator>
  <cp:lastModifiedBy>Barber, Lori</cp:lastModifiedBy>
  <cp:revision>23</cp:revision>
  <dcterms:created xsi:type="dcterms:W3CDTF">2019-04-18T19:21:20Z</dcterms:created>
  <dcterms:modified xsi:type="dcterms:W3CDTF">2024-06-03T23:25:38Z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0x010100746815476A869B4E9C3650D77DD961F8</vt:lpwstr>
  </property>
</Properties>
</file>